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10715625" cx="21431250"/>
  <p:notesSz cx="6858000" cy="9144000"/>
  <p:embeddedFontLst>
    <p:embeddedFont>
      <p:font typeface="Proxima Nova"/>
      <p:regular r:id="rId39"/>
      <p:bold r:id="rId40"/>
      <p:italic r:id="rId41"/>
      <p:boldItalic r:id="rId42"/>
    </p:embeddedFont>
    <p:embeddedFont>
      <p:font typeface="Roboto"/>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75">
          <p15:clr>
            <a:srgbClr val="A4A3A4"/>
          </p15:clr>
        </p15:guide>
        <p15:guide id="2" pos="675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75" orient="horz"/>
        <p:guide pos="675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ProximaNova-bold.fntdata"/><Relationship Id="rId20" Type="http://schemas.openxmlformats.org/officeDocument/2006/relationships/slide" Target="slides/slide15.xml"/><Relationship Id="rId42" Type="http://schemas.openxmlformats.org/officeDocument/2006/relationships/font" Target="fonts/ProximaNova-boldItalic.fntdata"/><Relationship Id="rId41" Type="http://schemas.openxmlformats.org/officeDocument/2006/relationships/font" Target="fonts/ProximaNova-italic.fntdata"/><Relationship Id="rId22" Type="http://schemas.openxmlformats.org/officeDocument/2006/relationships/slide" Target="slides/slide17.xml"/><Relationship Id="rId44" Type="http://schemas.openxmlformats.org/officeDocument/2006/relationships/font" Target="fonts/Roboto-bold.fntdata"/><Relationship Id="rId21" Type="http://schemas.openxmlformats.org/officeDocument/2006/relationships/slide" Target="slides/slide16.xml"/><Relationship Id="rId43" Type="http://schemas.openxmlformats.org/officeDocument/2006/relationships/font" Target="fonts/Roboto-regular.fntdata"/><Relationship Id="rId24" Type="http://schemas.openxmlformats.org/officeDocument/2006/relationships/slide" Target="slides/slide19.xml"/><Relationship Id="rId46" Type="http://schemas.openxmlformats.org/officeDocument/2006/relationships/font" Target="fonts/Roboto-boldItalic.fntdata"/><Relationship Id="rId23" Type="http://schemas.openxmlformats.org/officeDocument/2006/relationships/slide" Target="slides/slide18.xml"/><Relationship Id="rId45" Type="http://schemas.openxmlformats.org/officeDocument/2006/relationships/font" Target="fonts/Robo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ProximaNova-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e122010230_0_162: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1e122010230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e1230c939f_0_92: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e1230c939f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objetivo de predecir la pose y trayectoria del individuo[8]. Este paper indica que Asanka usa para el entrenamiento un método de Region-based</a:t>
            </a:r>
            <a:endParaRPr/>
          </a:p>
          <a:p>
            <a:pPr indent="0" lvl="0" marL="0" rtl="0" algn="l">
              <a:spcBef>
                <a:spcPts val="0"/>
              </a:spcBef>
              <a:spcAft>
                <a:spcPts val="0"/>
              </a:spcAft>
              <a:buClr>
                <a:schemeClr val="dk1"/>
              </a:buClr>
              <a:buSzPts val="1100"/>
              <a:buFont typeface="Arial"/>
              <a:buNone/>
            </a:pPr>
            <a:r>
              <a:rPr lang="es-419"/>
              <a:t>Convolutional Neural Network (R-CNN), cada cuadro de video es sometido a una corrección de perspectiva mediante projective transformation</a:t>
            </a:r>
            <a:endParaRPr/>
          </a:p>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e1be911441_1_10: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e1be91144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el objetivo de predecir la pose y trayectoria del individuo[8]. Este paper indica que Asanka usa para el entrenamiento un método de Region-based</a:t>
            </a:r>
            <a:endParaRPr/>
          </a:p>
          <a:p>
            <a:pPr indent="0" lvl="0" marL="0" rtl="0" algn="l">
              <a:spcBef>
                <a:spcPts val="0"/>
              </a:spcBef>
              <a:spcAft>
                <a:spcPts val="0"/>
              </a:spcAft>
              <a:buClr>
                <a:schemeClr val="dk1"/>
              </a:buClr>
              <a:buSzPts val="1100"/>
              <a:buFont typeface="Arial"/>
              <a:buNone/>
            </a:pPr>
            <a:r>
              <a:rPr lang="es-419"/>
              <a:t>Convolutional Neural Network (R-CNN), cada cuadro de video es sometido a una corrección de perspectiva mediante projective transformation</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e1be911441_1_50: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e1be911441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050">
                <a:solidFill>
                  <a:srgbClr val="3C4043"/>
                </a:solidFill>
                <a:latin typeface="Roboto"/>
                <a:ea typeface="Roboto"/>
                <a:cs typeface="Roboto"/>
                <a:sym typeface="Roboto"/>
              </a:rPr>
              <a:t>Como propuesta se plantea seguir con los pasos expuestos a continuación de manera secuencial, sin querer decir de alguna manera que una vez avanzados no se puedan regresar a ninguno de ellos, de ser el caso, se reevaluará la opción de complementar en alguno de ellos según sea la conveniencia o por indicación del docente.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1be911441_1_22: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1be911441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5275" lvl="0" marL="457200" rtl="0" algn="just">
              <a:lnSpc>
                <a:spcPct val="115000"/>
              </a:lnSpc>
              <a:spcBef>
                <a:spcPts val="1200"/>
              </a:spcBef>
              <a:spcAft>
                <a:spcPts val="0"/>
              </a:spcAft>
              <a:buClr>
                <a:srgbClr val="3C4043"/>
              </a:buClr>
              <a:buSzPts val="1050"/>
              <a:buFont typeface="Roboto"/>
              <a:buChar char="●"/>
            </a:pPr>
            <a:r>
              <a:rPr lang="es-419" sz="1050">
                <a:solidFill>
                  <a:srgbClr val="3C4043"/>
                </a:solidFill>
                <a:latin typeface="Roboto"/>
                <a:ea typeface="Roboto"/>
                <a:cs typeface="Roboto"/>
                <a:sym typeface="Roboto"/>
              </a:rPr>
              <a:t>Algunos de los tipos de cámaras más utilizados a bordo de drones son las siguientes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e1be911441_1_37: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1be911441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1200"/>
              </a:spcBef>
              <a:spcAft>
                <a:spcPts val="1200"/>
              </a:spcAft>
              <a:buClr>
                <a:schemeClr val="dk1"/>
              </a:buClr>
              <a:buSzPts val="1100"/>
              <a:buFont typeface="Arial"/>
              <a:buNone/>
            </a:pPr>
            <a:r>
              <a:rPr lang="es-419" sz="1050">
                <a:solidFill>
                  <a:srgbClr val="3C4043"/>
                </a:solidFill>
                <a:latin typeface="Roboto"/>
                <a:ea typeface="Roboto"/>
                <a:cs typeface="Roboto"/>
                <a:sym typeface="Roboto"/>
              </a:rPr>
              <a:t>Es importante revisar a profundidad aquellos que están enfocados en las labores de detección de superficies o mapas tridimensionales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1e1be911441_1_27: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1e1be911441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1e1be911441_1_32: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1e1be911441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1230c939f_0_108: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1230c939f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e1230c939f_0_118: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e1230c939f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1230c939f_0_128: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1230c939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1e122010230_0_178: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1e122010230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e1be911441_1_17: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e1be91144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e1230c939f_0_141: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e1230c939f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e1230c939f_0_146: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e1230c939f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e1b84835c9_0_0: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e1b84835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Tabla de charuco</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e1be911441_1_0: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e1be91144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e1b84835c9_0_11: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e1b84835c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e1b84835c9_0_39: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e1b84835c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e1b84835c9_0_45: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e1b84835c9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e1b84835c9_0_51: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e1b84835c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e1b84835c9_0_18: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e1b84835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1e122010230_0_195: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1e122010230_0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En 1917, se </a:t>
            </a:r>
            <a:r>
              <a:rPr lang="es-419"/>
              <a:t>conoció</a:t>
            </a:r>
            <a:r>
              <a:rPr lang="es-419"/>
              <a:t> en el </a:t>
            </a:r>
            <a:r>
              <a:rPr lang="es-419"/>
              <a:t>ámbito</a:t>
            </a:r>
            <a:r>
              <a:rPr lang="es-419"/>
              <a:t> militar los primeros elementos Remoted Pilot Aircraft System, y desde ese momento han ido en incremento los desarrollos y aplicaciones en </a:t>
            </a:r>
            <a:r>
              <a:rPr lang="es-419"/>
              <a:t>cinematografía</a:t>
            </a:r>
            <a:r>
              <a:rPr lang="es-419"/>
              <a:t>, la entrega de paquetes, </a:t>
            </a:r>
            <a:r>
              <a:rPr lang="es-419"/>
              <a:t>inspección</a:t>
            </a:r>
            <a:r>
              <a:rPr lang="es-419"/>
              <a:t> de espacios o </a:t>
            </a:r>
            <a:r>
              <a:rPr lang="es-419"/>
              <a:t>búsqueda</a:t>
            </a:r>
            <a:r>
              <a:rPr lang="es-419"/>
              <a:t> de objetivos en zonas </a:t>
            </a:r>
            <a:r>
              <a:rPr lang="es-419"/>
              <a:t>arboladas.</a:t>
            </a:r>
            <a:r>
              <a:rPr lang="es-419"/>
              <a:t> para este tipo de vehículos los errores</a:t>
            </a:r>
            <a:endParaRPr/>
          </a:p>
          <a:p>
            <a:pPr indent="0" lvl="0" marL="0" rtl="0" algn="l">
              <a:spcBef>
                <a:spcPts val="0"/>
              </a:spcBef>
              <a:spcAft>
                <a:spcPts val="0"/>
              </a:spcAft>
              <a:buClr>
                <a:schemeClr val="dk1"/>
              </a:buClr>
              <a:buSzPts val="1100"/>
              <a:buFont typeface="Arial"/>
              <a:buNone/>
            </a:pPr>
            <a:r>
              <a:rPr lang="es-419"/>
              <a:t>humanos de los pilotos es una de las falencias que pone en peligro el crecimiento de esta tecnología y su introducción en diferentes campos de la vida cotidiana</a:t>
            </a:r>
            <a:endParaRPr/>
          </a:p>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1e1b84835c9_0_25: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1e1b84835c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e1b84835c9_0_32: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e1b84835c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e1b84835c9_0_63: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e1b84835c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e1230c939f_0_77: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e1230c939f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1e122010230_0_203: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1e122010230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419"/>
              <a:t>Este problema tiene una solución relevante en la migración a un concepto de </a:t>
            </a:r>
            <a:r>
              <a:rPr lang="es-419"/>
              <a:t>Unmanned</a:t>
            </a:r>
            <a:r>
              <a:rPr lang="es-419"/>
              <a:t> aerial vehicle  y </a:t>
            </a:r>
            <a:r>
              <a:rPr lang="es-419"/>
              <a:t>otorgar</a:t>
            </a:r>
            <a:r>
              <a:rPr lang="es-419"/>
              <a:t> una </a:t>
            </a:r>
            <a:r>
              <a:rPr lang="es-419"/>
              <a:t>autonomía</a:t>
            </a:r>
            <a:r>
              <a:rPr lang="es-419"/>
              <a:t> al drone para realizar tareas programadas a través de coordenadas o movimientos relativos </a:t>
            </a:r>
            <a:r>
              <a:rPr lang="es-419">
                <a:solidFill>
                  <a:schemeClr val="dk1"/>
                </a:solidFill>
              </a:rPr>
              <a:t>y la toma de decisiones en diferentes escenarios</a:t>
            </a:r>
            <a:r>
              <a:rPr lang="es-419"/>
              <a:t> para alcanzar un objetivo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s-419"/>
              <a:t>Dentro de estos posibles escenarios está la identificación de personas permite la inclusión de los drones en diversas aplicaciones para evitar colisiones, o accidentes en los que se vea perjudicada la integridad de un humano</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1e1230c939f_0_13: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1e1230c939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s-419"/>
              <a:t>la integración de la utilidad de Object Detection y  vehículos aéreos no tripulados ha estado enfocada al ámbito militar mientras que en tareas cotidianas dado su alto costo de procesamiento en vuelo y la eficiencia en términos de peso que se sacrifica ha limitado la detección a sensores de proximidad con diferentes principios de funcionamiento</a:t>
            </a:r>
            <a:endParaRPr/>
          </a:p>
          <a:p>
            <a:pPr indent="-298450" lvl="0" marL="457200" rtl="0" algn="l">
              <a:spcBef>
                <a:spcPts val="0"/>
              </a:spcBef>
              <a:spcAft>
                <a:spcPts val="0"/>
              </a:spcAft>
              <a:buSzPts val="1100"/>
              <a:buChar char="-"/>
            </a:pPr>
            <a:r>
              <a:rPr lang="es-419"/>
              <a:t>Algunas </a:t>
            </a:r>
            <a:r>
              <a:rPr lang="es-419"/>
              <a:t>metodologías</a:t>
            </a:r>
            <a:r>
              <a:rPr lang="es-419"/>
              <a:t> existentes y de </a:t>
            </a:r>
            <a:r>
              <a:rPr lang="es-419"/>
              <a:t>fácil</a:t>
            </a:r>
            <a:r>
              <a:rPr lang="es-419"/>
              <a:t> acceso y bajo costo como el Dron Tello de DJI pueden hacer este tipo de tareas en interiores sin embargo estos dependen de una red de Wifi estable lo que limita la distancia entre el punto de la estación en tierra y el drone</a:t>
            </a:r>
            <a:endParaRPr/>
          </a:p>
          <a:p>
            <a:pPr indent="-298450" lvl="0" marL="457200" rtl="0" algn="l">
              <a:spcBef>
                <a:spcPts val="0"/>
              </a:spcBef>
              <a:spcAft>
                <a:spcPts val="0"/>
              </a:spcAft>
              <a:buSzPts val="1100"/>
              <a:buChar char="-"/>
            </a:pPr>
            <a:r>
              <a:rPr lang="es-419"/>
              <a:t>Actualmente se debe disponer de un piloto en la </a:t>
            </a:r>
            <a:r>
              <a:rPr lang="es-419"/>
              <a:t>mayoría</a:t>
            </a:r>
            <a:r>
              <a:rPr lang="es-419"/>
              <a:t> de aplicaciones de drone y de su experticia y estado para realizar una determinada </a:t>
            </a:r>
            <a:r>
              <a:rPr lang="es-419"/>
              <a:t>misión</a:t>
            </a:r>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1230c939f_0_22: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1230c939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e1230c939f_0_51: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e1230c939f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G</a:t>
            </a:r>
            <a:r>
              <a:rPr lang="es-419"/>
              <a:t>radiant ofrece un servicio llamado Sense UAV[25].</a:t>
            </a:r>
            <a:endParaRPr/>
          </a:p>
          <a:p>
            <a:pPr indent="0" lvl="0" marL="0" rtl="0" algn="l">
              <a:spcBef>
                <a:spcPts val="0"/>
              </a:spcBef>
              <a:spcAft>
                <a:spcPts val="0"/>
              </a:spcAft>
              <a:buClr>
                <a:schemeClr val="dk1"/>
              </a:buClr>
              <a:buSzPts val="1100"/>
              <a:buFont typeface="Arial"/>
              <a:buNone/>
            </a:pPr>
            <a:r>
              <a:rPr lang="es-419"/>
              <a:t>Este consiste en la adición de una capa de seguridad sobre una flota de drones para alcanzar una detección</a:t>
            </a:r>
            <a:endParaRPr/>
          </a:p>
          <a:p>
            <a:pPr indent="0" lvl="0" marL="0" rtl="0" algn="l">
              <a:spcBef>
                <a:spcPts val="0"/>
              </a:spcBef>
              <a:spcAft>
                <a:spcPts val="0"/>
              </a:spcAft>
              <a:buClr>
                <a:schemeClr val="dk1"/>
              </a:buClr>
              <a:buSzPts val="1100"/>
              <a:buFont typeface="Arial"/>
              <a:buNone/>
            </a:pPr>
            <a:r>
              <a:rPr lang="es-419"/>
              <a:t>automática de objetos y tráfico, una solicitud en específico puede ser la detección de seres humanos</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e1230c939f_0_60: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e1230c939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la detección</a:t>
            </a:r>
            <a:endParaRPr/>
          </a:p>
          <a:p>
            <a:pPr indent="0" lvl="0" marL="0" rtl="0" algn="l">
              <a:spcBef>
                <a:spcPts val="0"/>
              </a:spcBef>
              <a:spcAft>
                <a:spcPts val="0"/>
              </a:spcAft>
              <a:buClr>
                <a:schemeClr val="dk1"/>
              </a:buClr>
              <a:buSzPts val="1100"/>
              <a:buFont typeface="Arial"/>
              <a:buNone/>
            </a:pPr>
            <a:r>
              <a:rPr lang="es-419"/>
              <a:t>de personas en zonas boscosas o tropicales. Lo que busca el desarrollo es que a través de gestos corporales</a:t>
            </a:r>
            <a:endParaRPr/>
          </a:p>
          <a:p>
            <a:pPr indent="0" lvl="0" marL="0" rtl="0" algn="l">
              <a:spcBef>
                <a:spcPts val="0"/>
              </a:spcBef>
              <a:spcAft>
                <a:spcPts val="0"/>
              </a:spcAft>
              <a:buClr>
                <a:schemeClr val="dk1"/>
              </a:buClr>
              <a:buSzPts val="1100"/>
              <a:buFont typeface="Arial"/>
              <a:buNone/>
            </a:pPr>
            <a:r>
              <a:rPr lang="es-419"/>
              <a:t>se establezca una comunicación de solicitud de rescate. Para soluciones de características corporales para</a:t>
            </a:r>
            <a:endParaRPr/>
          </a:p>
          <a:p>
            <a:pPr indent="0" lvl="0" marL="0" rtl="0" algn="l">
              <a:spcBef>
                <a:spcPts val="0"/>
              </a:spcBef>
              <a:spcAft>
                <a:spcPts val="0"/>
              </a:spcAft>
              <a:buClr>
                <a:schemeClr val="dk1"/>
              </a:buClr>
              <a:buSzPts val="1100"/>
              <a:buFont typeface="Arial"/>
              <a:buNone/>
            </a:pPr>
            <a:r>
              <a:rPr lang="es-419"/>
              <a:t>establecer comunicaciones biométricas, como YOLO3-tiny para la detección humana</a:t>
            </a:r>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1230c939f_0_68:notes"/>
          <p:cNvSpPr/>
          <p:nvPr>
            <p:ph idx="2" type="sldImg"/>
          </p:nvPr>
        </p:nvSpPr>
        <p:spPr>
          <a:xfrm>
            <a:off x="295" y="685800"/>
            <a:ext cx="6858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e1230c939f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t>detección de humanos y objetos como fin del UAV sin embargo no se realiza una</a:t>
            </a:r>
            <a:endParaRPr/>
          </a:p>
          <a:p>
            <a:pPr indent="0" lvl="0" marL="0" rtl="0" algn="l">
              <a:spcBef>
                <a:spcPts val="0"/>
              </a:spcBef>
              <a:spcAft>
                <a:spcPts val="0"/>
              </a:spcAft>
              <a:buClr>
                <a:schemeClr val="dk1"/>
              </a:buClr>
              <a:buSzPts val="1100"/>
              <a:buFont typeface="Arial"/>
              <a:buNone/>
            </a:pPr>
            <a:r>
              <a:rPr lang="es-419"/>
              <a:t>observación adicional con esta extracción ya que están enfocados en determinar la efectividad del algoritmo</a:t>
            </a:r>
            <a:endParaRPr/>
          </a:p>
          <a:p>
            <a:pPr indent="0" lvl="0" marL="0" rtl="0" algn="l">
              <a:spcBef>
                <a:spcPts val="0"/>
              </a:spcBef>
              <a:spcAft>
                <a:spcPts val="0"/>
              </a:spcAft>
              <a:buClr>
                <a:schemeClr val="dk1"/>
              </a:buClr>
              <a:buSzPts val="1100"/>
              <a:buFont typeface="Arial"/>
              <a:buNone/>
            </a:pPr>
            <a:r>
              <a:rPr lang="es-419"/>
              <a:t>de detección</a:t>
            </a:r>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6246146"/>
            <a:ext cx="214314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1196367" y="2619375"/>
            <a:ext cx="19038600" cy="3309300"/>
          </a:xfrm>
          <a:prstGeom prst="rect">
            <a:avLst/>
          </a:prstGeom>
        </p:spPr>
        <p:txBody>
          <a:bodyPr anchorCtr="0" anchor="b" bIns="206350" lIns="206350" spcFirstLastPara="1" rIns="206350" wrap="square" tIns="206350">
            <a:normAutofit/>
          </a:bodyPr>
          <a:lstStyle>
            <a:lvl1pPr lvl="0">
              <a:spcBef>
                <a:spcPts val="0"/>
              </a:spcBef>
              <a:spcAft>
                <a:spcPts val="0"/>
              </a:spcAft>
              <a:buClr>
                <a:schemeClr val="lt1"/>
              </a:buClr>
              <a:buSzPts val="10800"/>
              <a:buNone/>
              <a:defRPr sz="10800">
                <a:solidFill>
                  <a:schemeClr val="lt1"/>
                </a:solidFill>
              </a:defRPr>
            </a:lvl1pPr>
            <a:lvl2pPr lvl="1">
              <a:spcBef>
                <a:spcPts val="0"/>
              </a:spcBef>
              <a:spcAft>
                <a:spcPts val="0"/>
              </a:spcAft>
              <a:buClr>
                <a:schemeClr val="lt1"/>
              </a:buClr>
              <a:buSzPts val="10800"/>
              <a:buNone/>
              <a:defRPr sz="10800">
                <a:solidFill>
                  <a:schemeClr val="lt1"/>
                </a:solidFill>
              </a:defRPr>
            </a:lvl2pPr>
            <a:lvl3pPr lvl="2">
              <a:spcBef>
                <a:spcPts val="0"/>
              </a:spcBef>
              <a:spcAft>
                <a:spcPts val="0"/>
              </a:spcAft>
              <a:buClr>
                <a:schemeClr val="lt1"/>
              </a:buClr>
              <a:buSzPts val="10800"/>
              <a:buNone/>
              <a:defRPr sz="10800">
                <a:solidFill>
                  <a:schemeClr val="lt1"/>
                </a:solidFill>
              </a:defRPr>
            </a:lvl3pPr>
            <a:lvl4pPr lvl="3">
              <a:spcBef>
                <a:spcPts val="0"/>
              </a:spcBef>
              <a:spcAft>
                <a:spcPts val="0"/>
              </a:spcAft>
              <a:buClr>
                <a:schemeClr val="lt1"/>
              </a:buClr>
              <a:buSzPts val="10800"/>
              <a:buNone/>
              <a:defRPr sz="10800">
                <a:solidFill>
                  <a:schemeClr val="lt1"/>
                </a:solidFill>
              </a:defRPr>
            </a:lvl4pPr>
            <a:lvl5pPr lvl="4">
              <a:spcBef>
                <a:spcPts val="0"/>
              </a:spcBef>
              <a:spcAft>
                <a:spcPts val="0"/>
              </a:spcAft>
              <a:buClr>
                <a:schemeClr val="lt1"/>
              </a:buClr>
              <a:buSzPts val="10800"/>
              <a:buNone/>
              <a:defRPr sz="10800">
                <a:solidFill>
                  <a:schemeClr val="lt1"/>
                </a:solidFill>
              </a:defRPr>
            </a:lvl5pPr>
            <a:lvl6pPr lvl="5">
              <a:spcBef>
                <a:spcPts val="0"/>
              </a:spcBef>
              <a:spcAft>
                <a:spcPts val="0"/>
              </a:spcAft>
              <a:buClr>
                <a:schemeClr val="lt1"/>
              </a:buClr>
              <a:buSzPts val="10800"/>
              <a:buNone/>
              <a:defRPr sz="10800">
                <a:solidFill>
                  <a:schemeClr val="lt1"/>
                </a:solidFill>
              </a:defRPr>
            </a:lvl6pPr>
            <a:lvl7pPr lvl="6">
              <a:spcBef>
                <a:spcPts val="0"/>
              </a:spcBef>
              <a:spcAft>
                <a:spcPts val="0"/>
              </a:spcAft>
              <a:buClr>
                <a:schemeClr val="lt1"/>
              </a:buClr>
              <a:buSzPts val="10800"/>
              <a:buNone/>
              <a:defRPr sz="10800">
                <a:solidFill>
                  <a:schemeClr val="lt1"/>
                </a:solidFill>
              </a:defRPr>
            </a:lvl7pPr>
            <a:lvl8pPr lvl="7">
              <a:spcBef>
                <a:spcPts val="0"/>
              </a:spcBef>
              <a:spcAft>
                <a:spcPts val="0"/>
              </a:spcAft>
              <a:buClr>
                <a:schemeClr val="lt1"/>
              </a:buClr>
              <a:buSzPts val="10800"/>
              <a:buNone/>
              <a:defRPr sz="10800">
                <a:solidFill>
                  <a:schemeClr val="lt1"/>
                </a:solidFill>
              </a:defRPr>
            </a:lvl8pPr>
            <a:lvl9pPr lvl="8">
              <a:spcBef>
                <a:spcPts val="0"/>
              </a:spcBef>
              <a:spcAft>
                <a:spcPts val="0"/>
              </a:spcAft>
              <a:buClr>
                <a:schemeClr val="lt1"/>
              </a:buClr>
              <a:buSzPts val="10800"/>
              <a:buNone/>
              <a:defRPr sz="10800">
                <a:solidFill>
                  <a:schemeClr val="lt1"/>
                </a:solidFill>
              </a:defRPr>
            </a:lvl9pPr>
          </a:lstStyle>
          <a:p/>
        </p:txBody>
      </p:sp>
      <p:sp>
        <p:nvSpPr>
          <p:cNvPr id="12" name="Google Shape;12;p2"/>
          <p:cNvSpPr txBox="1"/>
          <p:nvPr>
            <p:ph idx="1" type="subTitle"/>
          </p:nvPr>
        </p:nvSpPr>
        <p:spPr>
          <a:xfrm>
            <a:off x="1196367" y="6629818"/>
            <a:ext cx="19038600" cy="1312500"/>
          </a:xfrm>
          <a:prstGeom prst="rect">
            <a:avLst/>
          </a:prstGeom>
        </p:spPr>
        <p:txBody>
          <a:bodyPr anchorCtr="0" anchor="t" bIns="206350" lIns="206350" spcFirstLastPara="1" rIns="206350" wrap="square" tIns="206350">
            <a:normAutofit/>
          </a:bodyPr>
          <a:lstStyle>
            <a:lvl1pPr lvl="0">
              <a:lnSpc>
                <a:spcPct val="100000"/>
              </a:lnSpc>
              <a:spcBef>
                <a:spcPts val="0"/>
              </a:spcBef>
              <a:spcAft>
                <a:spcPts val="0"/>
              </a:spcAft>
              <a:buClr>
                <a:schemeClr val="lt1"/>
              </a:buClr>
              <a:buSzPts val="5400"/>
              <a:buNone/>
              <a:defRPr sz="5400">
                <a:solidFill>
                  <a:schemeClr val="lt1"/>
                </a:solidFill>
              </a:defRPr>
            </a:lvl1pPr>
            <a:lvl2pPr lvl="1">
              <a:lnSpc>
                <a:spcPct val="100000"/>
              </a:lnSpc>
              <a:spcBef>
                <a:spcPts val="0"/>
              </a:spcBef>
              <a:spcAft>
                <a:spcPts val="0"/>
              </a:spcAft>
              <a:buClr>
                <a:schemeClr val="lt1"/>
              </a:buClr>
              <a:buSzPts val="5400"/>
              <a:buNone/>
              <a:defRPr sz="5400">
                <a:solidFill>
                  <a:schemeClr val="lt1"/>
                </a:solidFill>
              </a:defRPr>
            </a:lvl2pPr>
            <a:lvl3pPr lvl="2">
              <a:lnSpc>
                <a:spcPct val="100000"/>
              </a:lnSpc>
              <a:spcBef>
                <a:spcPts val="0"/>
              </a:spcBef>
              <a:spcAft>
                <a:spcPts val="0"/>
              </a:spcAft>
              <a:buClr>
                <a:schemeClr val="lt1"/>
              </a:buClr>
              <a:buSzPts val="5400"/>
              <a:buNone/>
              <a:defRPr sz="5400">
                <a:solidFill>
                  <a:schemeClr val="lt1"/>
                </a:solidFill>
              </a:defRPr>
            </a:lvl3pPr>
            <a:lvl4pPr lvl="3">
              <a:lnSpc>
                <a:spcPct val="100000"/>
              </a:lnSpc>
              <a:spcBef>
                <a:spcPts val="0"/>
              </a:spcBef>
              <a:spcAft>
                <a:spcPts val="0"/>
              </a:spcAft>
              <a:buClr>
                <a:schemeClr val="lt1"/>
              </a:buClr>
              <a:buSzPts val="5400"/>
              <a:buNone/>
              <a:defRPr sz="5400">
                <a:solidFill>
                  <a:schemeClr val="lt1"/>
                </a:solidFill>
              </a:defRPr>
            </a:lvl4pPr>
            <a:lvl5pPr lvl="4">
              <a:lnSpc>
                <a:spcPct val="100000"/>
              </a:lnSpc>
              <a:spcBef>
                <a:spcPts val="0"/>
              </a:spcBef>
              <a:spcAft>
                <a:spcPts val="0"/>
              </a:spcAft>
              <a:buClr>
                <a:schemeClr val="lt1"/>
              </a:buClr>
              <a:buSzPts val="5400"/>
              <a:buNone/>
              <a:defRPr sz="5400">
                <a:solidFill>
                  <a:schemeClr val="lt1"/>
                </a:solidFill>
              </a:defRPr>
            </a:lvl5pPr>
            <a:lvl6pPr lvl="5">
              <a:lnSpc>
                <a:spcPct val="100000"/>
              </a:lnSpc>
              <a:spcBef>
                <a:spcPts val="0"/>
              </a:spcBef>
              <a:spcAft>
                <a:spcPts val="0"/>
              </a:spcAft>
              <a:buClr>
                <a:schemeClr val="lt1"/>
              </a:buClr>
              <a:buSzPts val="5400"/>
              <a:buNone/>
              <a:defRPr sz="5400">
                <a:solidFill>
                  <a:schemeClr val="lt1"/>
                </a:solidFill>
              </a:defRPr>
            </a:lvl6pPr>
            <a:lvl7pPr lvl="6">
              <a:lnSpc>
                <a:spcPct val="100000"/>
              </a:lnSpc>
              <a:spcBef>
                <a:spcPts val="0"/>
              </a:spcBef>
              <a:spcAft>
                <a:spcPts val="0"/>
              </a:spcAft>
              <a:buClr>
                <a:schemeClr val="lt1"/>
              </a:buClr>
              <a:buSzPts val="5400"/>
              <a:buNone/>
              <a:defRPr sz="5400">
                <a:solidFill>
                  <a:schemeClr val="lt1"/>
                </a:solidFill>
              </a:defRPr>
            </a:lvl7pPr>
            <a:lvl8pPr lvl="7">
              <a:lnSpc>
                <a:spcPct val="100000"/>
              </a:lnSpc>
              <a:spcBef>
                <a:spcPts val="0"/>
              </a:spcBef>
              <a:spcAft>
                <a:spcPts val="0"/>
              </a:spcAft>
              <a:buClr>
                <a:schemeClr val="lt1"/>
              </a:buClr>
              <a:buSzPts val="5400"/>
              <a:buNone/>
              <a:defRPr sz="5400">
                <a:solidFill>
                  <a:schemeClr val="lt1"/>
                </a:solidFill>
              </a:defRPr>
            </a:lvl8pPr>
            <a:lvl9pPr lvl="8">
              <a:lnSpc>
                <a:spcPct val="100000"/>
              </a:lnSpc>
              <a:spcBef>
                <a:spcPts val="0"/>
              </a:spcBef>
              <a:spcAft>
                <a:spcPts val="0"/>
              </a:spcAft>
              <a:buClr>
                <a:schemeClr val="lt1"/>
              </a:buClr>
              <a:buSzPts val="5400"/>
              <a:buNone/>
              <a:defRPr sz="5400">
                <a:solidFill>
                  <a:schemeClr val="lt1"/>
                </a:solidFill>
              </a:defRPr>
            </a:lvl9pPr>
          </a:lstStyle>
          <a:p/>
        </p:txBody>
      </p:sp>
      <p:sp>
        <p:nvSpPr>
          <p:cNvPr id="13" name="Google Shape;13;p2"/>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p:nvPr/>
        </p:nvSpPr>
        <p:spPr>
          <a:xfrm>
            <a:off x="0" y="10511875"/>
            <a:ext cx="21431400" cy="203700"/>
          </a:xfrm>
          <a:prstGeom prst="rect">
            <a:avLst/>
          </a:prstGeom>
          <a:solidFill>
            <a:schemeClr val="lt2"/>
          </a:solidFill>
          <a:ln>
            <a:noFill/>
          </a:ln>
        </p:spPr>
        <p:txBody>
          <a:bodyPr anchorCtr="0" anchor="ctr" bIns="206350" lIns="206350" spcFirstLastPara="1" rIns="206350" wrap="square" tIns="206350">
            <a:noAutofit/>
          </a:bodyPr>
          <a:lstStyle/>
          <a:p>
            <a:pPr indent="0" lvl="0" marL="0" rtl="0" algn="l">
              <a:spcBef>
                <a:spcPts val="0"/>
              </a:spcBef>
              <a:spcAft>
                <a:spcPts val="0"/>
              </a:spcAft>
              <a:buNone/>
            </a:pPr>
            <a:r>
              <a:t/>
            </a:r>
            <a:endParaRPr/>
          </a:p>
        </p:txBody>
      </p:sp>
      <p:sp>
        <p:nvSpPr>
          <p:cNvPr id="50" name="Google Shape;50;p11"/>
          <p:cNvSpPr txBox="1"/>
          <p:nvPr>
            <p:ph hasCustomPrompt="1" type="title"/>
          </p:nvPr>
        </p:nvSpPr>
        <p:spPr>
          <a:xfrm>
            <a:off x="730547" y="2065573"/>
            <a:ext cx="19970100" cy="3995700"/>
          </a:xfrm>
          <a:prstGeom prst="rect">
            <a:avLst/>
          </a:prstGeom>
        </p:spPr>
        <p:txBody>
          <a:bodyPr anchorCtr="0" anchor="ctr" bIns="206350" lIns="206350" spcFirstLastPara="1" rIns="206350" wrap="square" tIns="206350">
            <a:normAutofit/>
          </a:bodyPr>
          <a:lstStyle>
            <a:lvl1pPr lvl="0" algn="ctr">
              <a:spcBef>
                <a:spcPts val="0"/>
              </a:spcBef>
              <a:spcAft>
                <a:spcPts val="0"/>
              </a:spcAft>
              <a:buSzPts val="31600"/>
              <a:buNone/>
              <a:defRPr b="1" sz="31600"/>
            </a:lvl1pPr>
            <a:lvl2pPr lvl="1" algn="ctr">
              <a:spcBef>
                <a:spcPts val="0"/>
              </a:spcBef>
              <a:spcAft>
                <a:spcPts val="0"/>
              </a:spcAft>
              <a:buSzPts val="31600"/>
              <a:buNone/>
              <a:defRPr b="1" sz="31600"/>
            </a:lvl2pPr>
            <a:lvl3pPr lvl="2" algn="ctr">
              <a:spcBef>
                <a:spcPts val="0"/>
              </a:spcBef>
              <a:spcAft>
                <a:spcPts val="0"/>
              </a:spcAft>
              <a:buSzPts val="31600"/>
              <a:buNone/>
              <a:defRPr b="1" sz="31600"/>
            </a:lvl3pPr>
            <a:lvl4pPr lvl="3" algn="ctr">
              <a:spcBef>
                <a:spcPts val="0"/>
              </a:spcBef>
              <a:spcAft>
                <a:spcPts val="0"/>
              </a:spcAft>
              <a:buSzPts val="31600"/>
              <a:buNone/>
              <a:defRPr b="1" sz="31600"/>
            </a:lvl4pPr>
            <a:lvl5pPr lvl="4" algn="ctr">
              <a:spcBef>
                <a:spcPts val="0"/>
              </a:spcBef>
              <a:spcAft>
                <a:spcPts val="0"/>
              </a:spcAft>
              <a:buSzPts val="31600"/>
              <a:buNone/>
              <a:defRPr b="1" sz="31600"/>
            </a:lvl5pPr>
            <a:lvl6pPr lvl="5" algn="ctr">
              <a:spcBef>
                <a:spcPts val="0"/>
              </a:spcBef>
              <a:spcAft>
                <a:spcPts val="0"/>
              </a:spcAft>
              <a:buSzPts val="31600"/>
              <a:buNone/>
              <a:defRPr b="1" sz="31600"/>
            </a:lvl6pPr>
            <a:lvl7pPr lvl="6" algn="ctr">
              <a:spcBef>
                <a:spcPts val="0"/>
              </a:spcBef>
              <a:spcAft>
                <a:spcPts val="0"/>
              </a:spcAft>
              <a:buSzPts val="31600"/>
              <a:buNone/>
              <a:defRPr b="1" sz="31600"/>
            </a:lvl7pPr>
            <a:lvl8pPr lvl="7" algn="ctr">
              <a:spcBef>
                <a:spcPts val="0"/>
              </a:spcBef>
              <a:spcAft>
                <a:spcPts val="0"/>
              </a:spcAft>
              <a:buSzPts val="31600"/>
              <a:buNone/>
              <a:defRPr b="1" sz="31600"/>
            </a:lvl8pPr>
            <a:lvl9pPr lvl="8" algn="ctr">
              <a:spcBef>
                <a:spcPts val="0"/>
              </a:spcBef>
              <a:spcAft>
                <a:spcPts val="0"/>
              </a:spcAft>
              <a:buSzPts val="31600"/>
              <a:buNone/>
              <a:defRPr b="1" sz="31600"/>
            </a:lvl9pPr>
          </a:lstStyle>
          <a:p>
            <a:r>
              <a:t>xx%</a:t>
            </a:r>
          </a:p>
        </p:txBody>
      </p:sp>
      <p:sp>
        <p:nvSpPr>
          <p:cNvPr id="51" name="Google Shape;51;p11"/>
          <p:cNvSpPr txBox="1"/>
          <p:nvPr>
            <p:ph idx="1" type="body"/>
          </p:nvPr>
        </p:nvSpPr>
        <p:spPr>
          <a:xfrm>
            <a:off x="730547" y="6398542"/>
            <a:ext cx="19970100" cy="1878600"/>
          </a:xfrm>
          <a:prstGeom prst="rect">
            <a:avLst/>
          </a:prstGeom>
        </p:spPr>
        <p:txBody>
          <a:bodyPr anchorCtr="0" anchor="t" bIns="206350" lIns="206350" spcFirstLastPara="1" rIns="206350" wrap="square" tIns="206350">
            <a:normAutofit/>
          </a:bodyPr>
          <a:lstStyle>
            <a:lvl1pPr indent="-488950" lvl="0" marL="457200" algn="ctr">
              <a:spcBef>
                <a:spcPts val="0"/>
              </a:spcBef>
              <a:spcAft>
                <a:spcPts val="0"/>
              </a:spcAft>
              <a:buSzPts val="4100"/>
              <a:buChar char="●"/>
              <a:defRPr/>
            </a:lvl1pPr>
            <a:lvl2pPr indent="-431800" lvl="1" marL="914400" algn="ctr">
              <a:spcBef>
                <a:spcPts val="0"/>
              </a:spcBef>
              <a:spcAft>
                <a:spcPts val="0"/>
              </a:spcAft>
              <a:buSzPts val="3200"/>
              <a:buChar char="○"/>
              <a:defRPr/>
            </a:lvl2pPr>
            <a:lvl3pPr indent="-431800" lvl="2" marL="1371600" algn="ctr">
              <a:spcBef>
                <a:spcPts val="0"/>
              </a:spcBef>
              <a:spcAft>
                <a:spcPts val="0"/>
              </a:spcAft>
              <a:buSzPts val="3200"/>
              <a:buChar char="■"/>
              <a:defRPr/>
            </a:lvl3pPr>
            <a:lvl4pPr indent="-431800" lvl="3" marL="1828800" algn="ctr">
              <a:spcBef>
                <a:spcPts val="0"/>
              </a:spcBef>
              <a:spcAft>
                <a:spcPts val="0"/>
              </a:spcAft>
              <a:buSzPts val="3200"/>
              <a:buChar char="●"/>
              <a:defRPr/>
            </a:lvl4pPr>
            <a:lvl5pPr indent="-431800" lvl="4" marL="2286000" algn="ctr">
              <a:spcBef>
                <a:spcPts val="0"/>
              </a:spcBef>
              <a:spcAft>
                <a:spcPts val="0"/>
              </a:spcAft>
              <a:buSzPts val="3200"/>
              <a:buChar char="○"/>
              <a:defRPr/>
            </a:lvl5pPr>
            <a:lvl6pPr indent="-431800" lvl="5" marL="2743200" algn="ctr">
              <a:spcBef>
                <a:spcPts val="0"/>
              </a:spcBef>
              <a:spcAft>
                <a:spcPts val="0"/>
              </a:spcAft>
              <a:buSzPts val="3200"/>
              <a:buChar char="■"/>
              <a:defRPr/>
            </a:lvl6pPr>
            <a:lvl7pPr indent="-431800" lvl="6" marL="3200400" algn="ctr">
              <a:spcBef>
                <a:spcPts val="0"/>
              </a:spcBef>
              <a:spcAft>
                <a:spcPts val="0"/>
              </a:spcAft>
              <a:buSzPts val="3200"/>
              <a:buChar char="●"/>
              <a:defRPr/>
            </a:lvl7pPr>
            <a:lvl8pPr indent="-431800" lvl="7" marL="3657600" algn="ctr">
              <a:spcBef>
                <a:spcPts val="0"/>
              </a:spcBef>
              <a:spcAft>
                <a:spcPts val="0"/>
              </a:spcAft>
              <a:buSzPts val="3200"/>
              <a:buChar char="○"/>
              <a:defRPr/>
            </a:lvl8pPr>
            <a:lvl9pPr indent="-431800" lvl="8" marL="4114800" algn="ctr">
              <a:spcBef>
                <a:spcPts val="0"/>
              </a:spcBef>
              <a:spcAft>
                <a:spcPts val="0"/>
              </a:spcAft>
              <a:buSzPts val="3200"/>
              <a:buChar char="■"/>
              <a:defRPr/>
            </a:lvl9pPr>
          </a:lstStyle>
          <a:p/>
        </p:txBody>
      </p:sp>
      <p:sp>
        <p:nvSpPr>
          <p:cNvPr id="52" name="Google Shape;52;p11"/>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cxnSp>
        <p:nvCxnSpPr>
          <p:cNvPr id="15" name="Google Shape;15;p3"/>
          <p:cNvCxnSpPr/>
          <p:nvPr/>
        </p:nvCxnSpPr>
        <p:spPr>
          <a:xfrm>
            <a:off x="0" y="6246146"/>
            <a:ext cx="21431400" cy="0"/>
          </a:xfrm>
          <a:prstGeom prst="straightConnector1">
            <a:avLst/>
          </a:prstGeom>
          <a:noFill/>
          <a:ln cap="flat" cmpd="sng" w="19050">
            <a:solidFill>
              <a:schemeClr val="lt2"/>
            </a:solidFill>
            <a:prstDash val="solid"/>
            <a:round/>
            <a:headEnd len="sm" w="sm" type="none"/>
            <a:tailEnd len="sm" w="sm" type="none"/>
          </a:ln>
        </p:spPr>
      </p:cxnSp>
      <p:sp>
        <p:nvSpPr>
          <p:cNvPr id="16" name="Google Shape;16;p3"/>
          <p:cNvSpPr txBox="1"/>
          <p:nvPr>
            <p:ph type="title"/>
          </p:nvPr>
        </p:nvSpPr>
        <p:spPr>
          <a:xfrm>
            <a:off x="1196367" y="4286250"/>
            <a:ext cx="19038600" cy="1622400"/>
          </a:xfrm>
          <a:prstGeom prst="rect">
            <a:avLst/>
          </a:prstGeom>
        </p:spPr>
        <p:txBody>
          <a:bodyPr anchorCtr="0" anchor="b" bIns="206350" lIns="206350" spcFirstLastPara="1" rIns="206350" wrap="square" tIns="206350">
            <a:normAutofit/>
          </a:bodyPr>
          <a:lstStyle>
            <a:lvl1pPr lvl="0">
              <a:spcBef>
                <a:spcPts val="0"/>
              </a:spcBef>
              <a:spcAft>
                <a:spcPts val="0"/>
              </a:spcAft>
              <a:buClr>
                <a:schemeClr val="lt1"/>
              </a:buClr>
              <a:buSzPts val="8100"/>
              <a:buNone/>
              <a:defRPr sz="8100">
                <a:solidFill>
                  <a:schemeClr val="lt1"/>
                </a:solidFill>
              </a:defRPr>
            </a:lvl1pPr>
            <a:lvl2pPr lvl="1">
              <a:spcBef>
                <a:spcPts val="0"/>
              </a:spcBef>
              <a:spcAft>
                <a:spcPts val="0"/>
              </a:spcAft>
              <a:buClr>
                <a:schemeClr val="lt1"/>
              </a:buClr>
              <a:buSzPts val="8100"/>
              <a:buNone/>
              <a:defRPr sz="8100">
                <a:solidFill>
                  <a:schemeClr val="lt1"/>
                </a:solidFill>
              </a:defRPr>
            </a:lvl2pPr>
            <a:lvl3pPr lvl="2">
              <a:spcBef>
                <a:spcPts val="0"/>
              </a:spcBef>
              <a:spcAft>
                <a:spcPts val="0"/>
              </a:spcAft>
              <a:buClr>
                <a:schemeClr val="lt1"/>
              </a:buClr>
              <a:buSzPts val="8100"/>
              <a:buNone/>
              <a:defRPr sz="8100">
                <a:solidFill>
                  <a:schemeClr val="lt1"/>
                </a:solidFill>
              </a:defRPr>
            </a:lvl3pPr>
            <a:lvl4pPr lvl="3">
              <a:spcBef>
                <a:spcPts val="0"/>
              </a:spcBef>
              <a:spcAft>
                <a:spcPts val="0"/>
              </a:spcAft>
              <a:buClr>
                <a:schemeClr val="lt1"/>
              </a:buClr>
              <a:buSzPts val="8100"/>
              <a:buNone/>
              <a:defRPr sz="8100">
                <a:solidFill>
                  <a:schemeClr val="lt1"/>
                </a:solidFill>
              </a:defRPr>
            </a:lvl4pPr>
            <a:lvl5pPr lvl="4">
              <a:spcBef>
                <a:spcPts val="0"/>
              </a:spcBef>
              <a:spcAft>
                <a:spcPts val="0"/>
              </a:spcAft>
              <a:buClr>
                <a:schemeClr val="lt1"/>
              </a:buClr>
              <a:buSzPts val="8100"/>
              <a:buNone/>
              <a:defRPr sz="8100">
                <a:solidFill>
                  <a:schemeClr val="lt1"/>
                </a:solidFill>
              </a:defRPr>
            </a:lvl5pPr>
            <a:lvl6pPr lvl="5">
              <a:spcBef>
                <a:spcPts val="0"/>
              </a:spcBef>
              <a:spcAft>
                <a:spcPts val="0"/>
              </a:spcAft>
              <a:buClr>
                <a:schemeClr val="lt1"/>
              </a:buClr>
              <a:buSzPts val="8100"/>
              <a:buNone/>
              <a:defRPr sz="8100">
                <a:solidFill>
                  <a:schemeClr val="lt1"/>
                </a:solidFill>
              </a:defRPr>
            </a:lvl6pPr>
            <a:lvl7pPr lvl="6">
              <a:spcBef>
                <a:spcPts val="0"/>
              </a:spcBef>
              <a:spcAft>
                <a:spcPts val="0"/>
              </a:spcAft>
              <a:buClr>
                <a:schemeClr val="lt1"/>
              </a:buClr>
              <a:buSzPts val="8100"/>
              <a:buNone/>
              <a:defRPr sz="8100">
                <a:solidFill>
                  <a:schemeClr val="lt1"/>
                </a:solidFill>
              </a:defRPr>
            </a:lvl7pPr>
            <a:lvl8pPr lvl="7">
              <a:spcBef>
                <a:spcPts val="0"/>
              </a:spcBef>
              <a:spcAft>
                <a:spcPts val="0"/>
              </a:spcAft>
              <a:buClr>
                <a:schemeClr val="lt1"/>
              </a:buClr>
              <a:buSzPts val="8100"/>
              <a:buNone/>
              <a:defRPr sz="8100">
                <a:solidFill>
                  <a:schemeClr val="lt1"/>
                </a:solidFill>
              </a:defRPr>
            </a:lvl8pPr>
            <a:lvl9pPr lvl="8">
              <a:spcBef>
                <a:spcPts val="0"/>
              </a:spcBef>
              <a:spcAft>
                <a:spcPts val="0"/>
              </a:spcAft>
              <a:buClr>
                <a:schemeClr val="lt1"/>
              </a:buClr>
              <a:buSzPts val="8100"/>
              <a:buNone/>
              <a:defRPr sz="8100">
                <a:solidFill>
                  <a:schemeClr val="lt1"/>
                </a:solidFill>
              </a:defRPr>
            </a:lvl9pPr>
          </a:lstStyle>
          <a:p/>
        </p:txBody>
      </p:sp>
      <p:sp>
        <p:nvSpPr>
          <p:cNvPr id="17" name="Google Shape;17;p3"/>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a:off x="0" y="10511875"/>
            <a:ext cx="21431400" cy="203700"/>
          </a:xfrm>
          <a:prstGeom prst="rect">
            <a:avLst/>
          </a:prstGeom>
          <a:solidFill>
            <a:schemeClr val="lt2"/>
          </a:solidFill>
          <a:ln>
            <a:noFill/>
          </a:ln>
        </p:spPr>
        <p:txBody>
          <a:bodyPr anchorCtr="0" anchor="ctr" bIns="206350" lIns="206350" spcFirstLastPara="1" rIns="206350" wrap="square" tIns="206350">
            <a:noAutofit/>
          </a:bodyPr>
          <a:lstStyle/>
          <a:p>
            <a:pPr indent="0" lvl="0" marL="0" rtl="0" algn="l">
              <a:spcBef>
                <a:spcPts val="0"/>
              </a:spcBef>
              <a:spcAft>
                <a:spcPts val="0"/>
              </a:spcAft>
              <a:buNone/>
            </a:pPr>
            <a:r>
              <a:t/>
            </a:r>
            <a:endParaRPr/>
          </a:p>
        </p:txBody>
      </p:sp>
      <p:sp>
        <p:nvSpPr>
          <p:cNvPr id="20" name="Google Shape;20;p4"/>
          <p:cNvSpPr txBox="1"/>
          <p:nvPr>
            <p:ph type="title"/>
          </p:nvPr>
        </p:nvSpPr>
        <p:spPr>
          <a:xfrm>
            <a:off x="730547" y="927135"/>
            <a:ext cx="19970100" cy="1193100"/>
          </a:xfrm>
          <a:prstGeom prst="rect">
            <a:avLst/>
          </a:prstGeom>
        </p:spPr>
        <p:txBody>
          <a:bodyPr anchorCtr="0" anchor="t" bIns="206350" lIns="206350" spcFirstLastPara="1" rIns="206350" wrap="square" tIns="206350">
            <a:normAutofit/>
          </a:bodyPr>
          <a:lstStyle>
            <a:lvl1pPr lvl="0">
              <a:spcBef>
                <a:spcPts val="0"/>
              </a:spcBef>
              <a:spcAft>
                <a:spcPts val="0"/>
              </a:spcAft>
              <a:buSzPts val="6300"/>
              <a:buNone/>
              <a:defRPr/>
            </a:lvl1pPr>
            <a:lvl2pPr lvl="1">
              <a:spcBef>
                <a:spcPts val="0"/>
              </a:spcBef>
              <a:spcAft>
                <a:spcPts val="0"/>
              </a:spcAft>
              <a:buSzPts val="6300"/>
              <a:buNone/>
              <a:defRPr/>
            </a:lvl2pPr>
            <a:lvl3pPr lvl="2">
              <a:spcBef>
                <a:spcPts val="0"/>
              </a:spcBef>
              <a:spcAft>
                <a:spcPts val="0"/>
              </a:spcAft>
              <a:buSzPts val="6300"/>
              <a:buNone/>
              <a:defRPr/>
            </a:lvl3pPr>
            <a:lvl4pPr lvl="3">
              <a:spcBef>
                <a:spcPts val="0"/>
              </a:spcBef>
              <a:spcAft>
                <a:spcPts val="0"/>
              </a:spcAft>
              <a:buSzPts val="6300"/>
              <a:buNone/>
              <a:defRPr/>
            </a:lvl4pPr>
            <a:lvl5pPr lvl="4">
              <a:spcBef>
                <a:spcPts val="0"/>
              </a:spcBef>
              <a:spcAft>
                <a:spcPts val="0"/>
              </a:spcAft>
              <a:buSzPts val="6300"/>
              <a:buNone/>
              <a:defRPr/>
            </a:lvl5pPr>
            <a:lvl6pPr lvl="5">
              <a:spcBef>
                <a:spcPts val="0"/>
              </a:spcBef>
              <a:spcAft>
                <a:spcPts val="0"/>
              </a:spcAft>
              <a:buSzPts val="6300"/>
              <a:buNone/>
              <a:defRPr/>
            </a:lvl6pPr>
            <a:lvl7pPr lvl="6">
              <a:spcBef>
                <a:spcPts val="0"/>
              </a:spcBef>
              <a:spcAft>
                <a:spcPts val="0"/>
              </a:spcAft>
              <a:buSzPts val="6300"/>
              <a:buNone/>
              <a:defRPr/>
            </a:lvl7pPr>
            <a:lvl8pPr lvl="7">
              <a:spcBef>
                <a:spcPts val="0"/>
              </a:spcBef>
              <a:spcAft>
                <a:spcPts val="0"/>
              </a:spcAft>
              <a:buSzPts val="6300"/>
              <a:buNone/>
              <a:defRPr/>
            </a:lvl8pPr>
            <a:lvl9pPr lvl="8">
              <a:spcBef>
                <a:spcPts val="0"/>
              </a:spcBef>
              <a:spcAft>
                <a:spcPts val="0"/>
              </a:spcAft>
              <a:buSzPts val="6300"/>
              <a:buNone/>
              <a:defRPr/>
            </a:lvl9pPr>
          </a:lstStyle>
          <a:p/>
        </p:txBody>
      </p:sp>
      <p:sp>
        <p:nvSpPr>
          <p:cNvPr id="21" name="Google Shape;21;p4"/>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lvl1pPr indent="-488950" lvl="0" marL="457200">
              <a:spcBef>
                <a:spcPts val="0"/>
              </a:spcBef>
              <a:spcAft>
                <a:spcPts val="0"/>
              </a:spcAft>
              <a:buSzPts val="4100"/>
              <a:buChar char="●"/>
              <a:defRPr/>
            </a:lvl1pPr>
            <a:lvl2pPr indent="-431800" lvl="1" marL="914400">
              <a:spcBef>
                <a:spcPts val="0"/>
              </a:spcBef>
              <a:spcAft>
                <a:spcPts val="0"/>
              </a:spcAft>
              <a:buSzPts val="3200"/>
              <a:buChar char="○"/>
              <a:defRPr/>
            </a:lvl2pPr>
            <a:lvl3pPr indent="-431800" lvl="2" marL="1371600">
              <a:spcBef>
                <a:spcPts val="0"/>
              </a:spcBef>
              <a:spcAft>
                <a:spcPts val="0"/>
              </a:spcAft>
              <a:buSzPts val="3200"/>
              <a:buChar char="■"/>
              <a:defRPr/>
            </a:lvl3pPr>
            <a:lvl4pPr indent="-431800" lvl="3" marL="1828800">
              <a:spcBef>
                <a:spcPts val="0"/>
              </a:spcBef>
              <a:spcAft>
                <a:spcPts val="0"/>
              </a:spcAft>
              <a:buSzPts val="3200"/>
              <a:buChar char="●"/>
              <a:defRPr/>
            </a:lvl4pPr>
            <a:lvl5pPr indent="-431800" lvl="4" marL="2286000">
              <a:spcBef>
                <a:spcPts val="0"/>
              </a:spcBef>
              <a:spcAft>
                <a:spcPts val="0"/>
              </a:spcAft>
              <a:buSzPts val="3200"/>
              <a:buChar char="○"/>
              <a:defRPr/>
            </a:lvl5pPr>
            <a:lvl6pPr indent="-431800" lvl="5" marL="2743200">
              <a:spcBef>
                <a:spcPts val="0"/>
              </a:spcBef>
              <a:spcAft>
                <a:spcPts val="0"/>
              </a:spcAft>
              <a:buSzPts val="3200"/>
              <a:buChar char="■"/>
              <a:defRPr/>
            </a:lvl6pPr>
            <a:lvl7pPr indent="-431800" lvl="6" marL="3200400">
              <a:spcBef>
                <a:spcPts val="0"/>
              </a:spcBef>
              <a:spcAft>
                <a:spcPts val="0"/>
              </a:spcAft>
              <a:buSzPts val="3200"/>
              <a:buChar char="●"/>
              <a:defRPr/>
            </a:lvl7pPr>
            <a:lvl8pPr indent="-431800" lvl="7" marL="3657600">
              <a:spcBef>
                <a:spcPts val="0"/>
              </a:spcBef>
              <a:spcAft>
                <a:spcPts val="0"/>
              </a:spcAft>
              <a:buSzPts val="3200"/>
              <a:buChar char="○"/>
              <a:defRPr/>
            </a:lvl8pPr>
            <a:lvl9pPr indent="-431800" lvl="8" marL="4114800">
              <a:spcBef>
                <a:spcPts val="0"/>
              </a:spcBef>
              <a:spcAft>
                <a:spcPts val="0"/>
              </a:spcAft>
              <a:buSzPts val="3200"/>
              <a:buChar char="■"/>
              <a:defRPr/>
            </a:lvl9pPr>
          </a:lstStyle>
          <a:p/>
        </p:txBody>
      </p:sp>
      <p:sp>
        <p:nvSpPr>
          <p:cNvPr id="22" name="Google Shape;22;p4"/>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730547" y="927135"/>
            <a:ext cx="19970100" cy="1193100"/>
          </a:xfrm>
          <a:prstGeom prst="rect">
            <a:avLst/>
          </a:prstGeom>
        </p:spPr>
        <p:txBody>
          <a:bodyPr anchorCtr="0" anchor="t" bIns="206350" lIns="206350" spcFirstLastPara="1" rIns="206350" wrap="square" tIns="206350">
            <a:normAutofit/>
          </a:bodyPr>
          <a:lstStyle>
            <a:lvl1pPr lvl="0">
              <a:spcBef>
                <a:spcPts val="0"/>
              </a:spcBef>
              <a:spcAft>
                <a:spcPts val="0"/>
              </a:spcAft>
              <a:buSzPts val="6300"/>
              <a:buNone/>
              <a:defRPr/>
            </a:lvl1pPr>
            <a:lvl2pPr lvl="1">
              <a:spcBef>
                <a:spcPts val="0"/>
              </a:spcBef>
              <a:spcAft>
                <a:spcPts val="0"/>
              </a:spcAft>
              <a:buSzPts val="6300"/>
              <a:buNone/>
              <a:defRPr/>
            </a:lvl2pPr>
            <a:lvl3pPr lvl="2">
              <a:spcBef>
                <a:spcPts val="0"/>
              </a:spcBef>
              <a:spcAft>
                <a:spcPts val="0"/>
              </a:spcAft>
              <a:buSzPts val="6300"/>
              <a:buNone/>
              <a:defRPr/>
            </a:lvl3pPr>
            <a:lvl4pPr lvl="3">
              <a:spcBef>
                <a:spcPts val="0"/>
              </a:spcBef>
              <a:spcAft>
                <a:spcPts val="0"/>
              </a:spcAft>
              <a:buSzPts val="6300"/>
              <a:buNone/>
              <a:defRPr/>
            </a:lvl4pPr>
            <a:lvl5pPr lvl="4">
              <a:spcBef>
                <a:spcPts val="0"/>
              </a:spcBef>
              <a:spcAft>
                <a:spcPts val="0"/>
              </a:spcAft>
              <a:buSzPts val="6300"/>
              <a:buNone/>
              <a:defRPr/>
            </a:lvl5pPr>
            <a:lvl6pPr lvl="5">
              <a:spcBef>
                <a:spcPts val="0"/>
              </a:spcBef>
              <a:spcAft>
                <a:spcPts val="0"/>
              </a:spcAft>
              <a:buSzPts val="6300"/>
              <a:buNone/>
              <a:defRPr/>
            </a:lvl6pPr>
            <a:lvl7pPr lvl="6">
              <a:spcBef>
                <a:spcPts val="0"/>
              </a:spcBef>
              <a:spcAft>
                <a:spcPts val="0"/>
              </a:spcAft>
              <a:buSzPts val="6300"/>
              <a:buNone/>
              <a:defRPr/>
            </a:lvl7pPr>
            <a:lvl8pPr lvl="7">
              <a:spcBef>
                <a:spcPts val="0"/>
              </a:spcBef>
              <a:spcAft>
                <a:spcPts val="0"/>
              </a:spcAft>
              <a:buSzPts val="6300"/>
              <a:buNone/>
              <a:defRPr/>
            </a:lvl8pPr>
            <a:lvl9pPr lvl="8">
              <a:spcBef>
                <a:spcPts val="0"/>
              </a:spcBef>
              <a:spcAft>
                <a:spcPts val="0"/>
              </a:spcAft>
              <a:buSzPts val="6300"/>
              <a:buNone/>
              <a:defRPr/>
            </a:lvl9pPr>
          </a:lstStyle>
          <a:p/>
        </p:txBody>
      </p:sp>
      <p:sp>
        <p:nvSpPr>
          <p:cNvPr id="25" name="Google Shape;25;p5"/>
          <p:cNvSpPr txBox="1"/>
          <p:nvPr>
            <p:ph idx="1" type="body"/>
          </p:nvPr>
        </p:nvSpPr>
        <p:spPr>
          <a:xfrm>
            <a:off x="730547" y="2400990"/>
            <a:ext cx="9374700" cy="7117500"/>
          </a:xfrm>
          <a:prstGeom prst="rect">
            <a:avLst/>
          </a:prstGeom>
        </p:spPr>
        <p:txBody>
          <a:bodyPr anchorCtr="0" anchor="t" bIns="206350" lIns="206350" spcFirstLastPara="1" rIns="206350" wrap="square" tIns="206350">
            <a:normAutofit/>
          </a:bodyPr>
          <a:lstStyle>
            <a:lvl1pPr indent="-431800" lvl="0" marL="457200">
              <a:spcBef>
                <a:spcPts val="0"/>
              </a:spcBef>
              <a:spcAft>
                <a:spcPts val="0"/>
              </a:spcAft>
              <a:buSzPts val="3200"/>
              <a:buChar char="●"/>
              <a:defRPr sz="3200"/>
            </a:lvl1pPr>
            <a:lvl2pPr indent="-400050" lvl="1" marL="914400">
              <a:spcBef>
                <a:spcPts val="0"/>
              </a:spcBef>
              <a:spcAft>
                <a:spcPts val="0"/>
              </a:spcAft>
              <a:buSzPts val="2700"/>
              <a:buChar char="○"/>
              <a:defRPr sz="2700"/>
            </a:lvl2pPr>
            <a:lvl3pPr indent="-400050" lvl="2" marL="1371600">
              <a:spcBef>
                <a:spcPts val="0"/>
              </a:spcBef>
              <a:spcAft>
                <a:spcPts val="0"/>
              </a:spcAft>
              <a:buSzPts val="2700"/>
              <a:buChar char="■"/>
              <a:defRPr sz="2700"/>
            </a:lvl3pPr>
            <a:lvl4pPr indent="-400050" lvl="3" marL="1828800">
              <a:spcBef>
                <a:spcPts val="0"/>
              </a:spcBef>
              <a:spcAft>
                <a:spcPts val="0"/>
              </a:spcAft>
              <a:buSzPts val="2700"/>
              <a:buChar char="●"/>
              <a:defRPr sz="2700"/>
            </a:lvl4pPr>
            <a:lvl5pPr indent="-400050" lvl="4" marL="2286000">
              <a:spcBef>
                <a:spcPts val="0"/>
              </a:spcBef>
              <a:spcAft>
                <a:spcPts val="0"/>
              </a:spcAft>
              <a:buSzPts val="2700"/>
              <a:buChar char="○"/>
              <a:defRPr sz="2700"/>
            </a:lvl5pPr>
            <a:lvl6pPr indent="-400050" lvl="5" marL="2743200">
              <a:spcBef>
                <a:spcPts val="0"/>
              </a:spcBef>
              <a:spcAft>
                <a:spcPts val="0"/>
              </a:spcAft>
              <a:buSzPts val="2700"/>
              <a:buChar char="■"/>
              <a:defRPr sz="2700"/>
            </a:lvl6pPr>
            <a:lvl7pPr indent="-400050" lvl="6" marL="3200400">
              <a:spcBef>
                <a:spcPts val="0"/>
              </a:spcBef>
              <a:spcAft>
                <a:spcPts val="0"/>
              </a:spcAft>
              <a:buSzPts val="2700"/>
              <a:buChar char="●"/>
              <a:defRPr sz="2700"/>
            </a:lvl7pPr>
            <a:lvl8pPr indent="-400050" lvl="7" marL="3657600">
              <a:spcBef>
                <a:spcPts val="0"/>
              </a:spcBef>
              <a:spcAft>
                <a:spcPts val="0"/>
              </a:spcAft>
              <a:buSzPts val="2700"/>
              <a:buChar char="○"/>
              <a:defRPr sz="2700"/>
            </a:lvl8pPr>
            <a:lvl9pPr indent="-400050" lvl="8" marL="4114800">
              <a:spcBef>
                <a:spcPts val="0"/>
              </a:spcBef>
              <a:spcAft>
                <a:spcPts val="0"/>
              </a:spcAft>
              <a:buSzPts val="2700"/>
              <a:buChar char="■"/>
              <a:defRPr sz="2700"/>
            </a:lvl9pPr>
          </a:lstStyle>
          <a:p/>
        </p:txBody>
      </p:sp>
      <p:sp>
        <p:nvSpPr>
          <p:cNvPr id="26" name="Google Shape;26;p5"/>
          <p:cNvSpPr txBox="1"/>
          <p:nvPr>
            <p:ph idx="2" type="body"/>
          </p:nvPr>
        </p:nvSpPr>
        <p:spPr>
          <a:xfrm>
            <a:off x="11325938" y="2400990"/>
            <a:ext cx="9374700" cy="7117500"/>
          </a:xfrm>
          <a:prstGeom prst="rect">
            <a:avLst/>
          </a:prstGeom>
        </p:spPr>
        <p:txBody>
          <a:bodyPr anchorCtr="0" anchor="t" bIns="206350" lIns="206350" spcFirstLastPara="1" rIns="206350" wrap="square" tIns="206350">
            <a:normAutofit/>
          </a:bodyPr>
          <a:lstStyle>
            <a:lvl1pPr indent="-431800" lvl="0" marL="457200">
              <a:spcBef>
                <a:spcPts val="0"/>
              </a:spcBef>
              <a:spcAft>
                <a:spcPts val="0"/>
              </a:spcAft>
              <a:buSzPts val="3200"/>
              <a:buChar char="●"/>
              <a:defRPr sz="3200"/>
            </a:lvl1pPr>
            <a:lvl2pPr indent="-400050" lvl="1" marL="914400">
              <a:spcBef>
                <a:spcPts val="0"/>
              </a:spcBef>
              <a:spcAft>
                <a:spcPts val="0"/>
              </a:spcAft>
              <a:buSzPts val="2700"/>
              <a:buChar char="○"/>
              <a:defRPr sz="2700"/>
            </a:lvl2pPr>
            <a:lvl3pPr indent="-400050" lvl="2" marL="1371600">
              <a:spcBef>
                <a:spcPts val="0"/>
              </a:spcBef>
              <a:spcAft>
                <a:spcPts val="0"/>
              </a:spcAft>
              <a:buSzPts val="2700"/>
              <a:buChar char="■"/>
              <a:defRPr sz="2700"/>
            </a:lvl3pPr>
            <a:lvl4pPr indent="-400050" lvl="3" marL="1828800">
              <a:spcBef>
                <a:spcPts val="0"/>
              </a:spcBef>
              <a:spcAft>
                <a:spcPts val="0"/>
              </a:spcAft>
              <a:buSzPts val="2700"/>
              <a:buChar char="●"/>
              <a:defRPr sz="2700"/>
            </a:lvl4pPr>
            <a:lvl5pPr indent="-400050" lvl="4" marL="2286000">
              <a:spcBef>
                <a:spcPts val="0"/>
              </a:spcBef>
              <a:spcAft>
                <a:spcPts val="0"/>
              </a:spcAft>
              <a:buSzPts val="2700"/>
              <a:buChar char="○"/>
              <a:defRPr sz="2700"/>
            </a:lvl5pPr>
            <a:lvl6pPr indent="-400050" lvl="5" marL="2743200">
              <a:spcBef>
                <a:spcPts val="0"/>
              </a:spcBef>
              <a:spcAft>
                <a:spcPts val="0"/>
              </a:spcAft>
              <a:buSzPts val="2700"/>
              <a:buChar char="■"/>
              <a:defRPr sz="2700"/>
            </a:lvl6pPr>
            <a:lvl7pPr indent="-400050" lvl="6" marL="3200400">
              <a:spcBef>
                <a:spcPts val="0"/>
              </a:spcBef>
              <a:spcAft>
                <a:spcPts val="0"/>
              </a:spcAft>
              <a:buSzPts val="2700"/>
              <a:buChar char="●"/>
              <a:defRPr sz="2700"/>
            </a:lvl7pPr>
            <a:lvl8pPr indent="-400050" lvl="7" marL="3657600">
              <a:spcBef>
                <a:spcPts val="0"/>
              </a:spcBef>
              <a:spcAft>
                <a:spcPts val="0"/>
              </a:spcAft>
              <a:buSzPts val="2700"/>
              <a:buChar char="○"/>
              <a:defRPr sz="2700"/>
            </a:lvl8pPr>
            <a:lvl9pPr indent="-400050" lvl="8" marL="4114800">
              <a:spcBef>
                <a:spcPts val="0"/>
              </a:spcBef>
              <a:spcAft>
                <a:spcPts val="0"/>
              </a:spcAft>
              <a:buSzPts val="2700"/>
              <a:buChar char="■"/>
              <a:defRPr sz="2700"/>
            </a:lvl9pPr>
          </a:lstStyle>
          <a:p/>
        </p:txBody>
      </p:sp>
      <p:sp>
        <p:nvSpPr>
          <p:cNvPr id="27" name="Google Shape;27;p5"/>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730547" y="927135"/>
            <a:ext cx="19970100" cy="1193100"/>
          </a:xfrm>
          <a:prstGeom prst="rect">
            <a:avLst/>
          </a:prstGeom>
        </p:spPr>
        <p:txBody>
          <a:bodyPr anchorCtr="0" anchor="t" bIns="206350" lIns="206350" spcFirstLastPara="1" rIns="206350" wrap="square" tIns="206350">
            <a:normAutofit/>
          </a:bodyPr>
          <a:lstStyle>
            <a:lvl1pPr lvl="0">
              <a:spcBef>
                <a:spcPts val="0"/>
              </a:spcBef>
              <a:spcAft>
                <a:spcPts val="0"/>
              </a:spcAft>
              <a:buSzPts val="6300"/>
              <a:buNone/>
              <a:defRPr/>
            </a:lvl1pPr>
            <a:lvl2pPr lvl="1">
              <a:spcBef>
                <a:spcPts val="0"/>
              </a:spcBef>
              <a:spcAft>
                <a:spcPts val="0"/>
              </a:spcAft>
              <a:buSzPts val="6300"/>
              <a:buNone/>
              <a:defRPr/>
            </a:lvl2pPr>
            <a:lvl3pPr lvl="2">
              <a:spcBef>
                <a:spcPts val="0"/>
              </a:spcBef>
              <a:spcAft>
                <a:spcPts val="0"/>
              </a:spcAft>
              <a:buSzPts val="6300"/>
              <a:buNone/>
              <a:defRPr/>
            </a:lvl3pPr>
            <a:lvl4pPr lvl="3">
              <a:spcBef>
                <a:spcPts val="0"/>
              </a:spcBef>
              <a:spcAft>
                <a:spcPts val="0"/>
              </a:spcAft>
              <a:buSzPts val="6300"/>
              <a:buNone/>
              <a:defRPr/>
            </a:lvl4pPr>
            <a:lvl5pPr lvl="4">
              <a:spcBef>
                <a:spcPts val="0"/>
              </a:spcBef>
              <a:spcAft>
                <a:spcPts val="0"/>
              </a:spcAft>
              <a:buSzPts val="6300"/>
              <a:buNone/>
              <a:defRPr/>
            </a:lvl5pPr>
            <a:lvl6pPr lvl="5">
              <a:spcBef>
                <a:spcPts val="0"/>
              </a:spcBef>
              <a:spcAft>
                <a:spcPts val="0"/>
              </a:spcAft>
              <a:buSzPts val="6300"/>
              <a:buNone/>
              <a:defRPr/>
            </a:lvl6pPr>
            <a:lvl7pPr lvl="6">
              <a:spcBef>
                <a:spcPts val="0"/>
              </a:spcBef>
              <a:spcAft>
                <a:spcPts val="0"/>
              </a:spcAft>
              <a:buSzPts val="6300"/>
              <a:buNone/>
              <a:defRPr/>
            </a:lvl7pPr>
            <a:lvl8pPr lvl="7">
              <a:spcBef>
                <a:spcPts val="0"/>
              </a:spcBef>
              <a:spcAft>
                <a:spcPts val="0"/>
              </a:spcAft>
              <a:buSzPts val="6300"/>
              <a:buNone/>
              <a:defRPr/>
            </a:lvl8pPr>
            <a:lvl9pPr lvl="8">
              <a:spcBef>
                <a:spcPts val="0"/>
              </a:spcBef>
              <a:spcAft>
                <a:spcPts val="0"/>
              </a:spcAft>
              <a:buSzPts val="6300"/>
              <a:buNone/>
              <a:defRPr/>
            </a:lvl9pPr>
          </a:lstStyle>
          <a:p/>
        </p:txBody>
      </p:sp>
      <p:sp>
        <p:nvSpPr>
          <p:cNvPr id="30" name="Google Shape;30;p6"/>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730547" y="1157500"/>
            <a:ext cx="6581100" cy="1574400"/>
          </a:xfrm>
          <a:prstGeom prst="rect">
            <a:avLst/>
          </a:prstGeom>
        </p:spPr>
        <p:txBody>
          <a:bodyPr anchorCtr="0" anchor="b" bIns="206350" lIns="206350" spcFirstLastPara="1" rIns="206350" wrap="square" tIns="206350">
            <a:normAutofit/>
          </a:bodyPr>
          <a:lstStyle>
            <a:lvl1pPr lvl="0">
              <a:spcBef>
                <a:spcPts val="0"/>
              </a:spcBef>
              <a:spcAft>
                <a:spcPts val="0"/>
              </a:spcAft>
              <a:buSzPts val="5400"/>
              <a:buNone/>
              <a:defRPr sz="5400"/>
            </a:lvl1pPr>
            <a:lvl2pPr lvl="1">
              <a:spcBef>
                <a:spcPts val="0"/>
              </a:spcBef>
              <a:spcAft>
                <a:spcPts val="0"/>
              </a:spcAft>
              <a:buSzPts val="5400"/>
              <a:buNone/>
              <a:defRPr sz="5400"/>
            </a:lvl2pPr>
            <a:lvl3pPr lvl="2">
              <a:spcBef>
                <a:spcPts val="0"/>
              </a:spcBef>
              <a:spcAft>
                <a:spcPts val="0"/>
              </a:spcAft>
              <a:buSzPts val="5400"/>
              <a:buNone/>
              <a:defRPr sz="5400"/>
            </a:lvl3pPr>
            <a:lvl4pPr lvl="3">
              <a:spcBef>
                <a:spcPts val="0"/>
              </a:spcBef>
              <a:spcAft>
                <a:spcPts val="0"/>
              </a:spcAft>
              <a:buSzPts val="5400"/>
              <a:buNone/>
              <a:defRPr sz="5400"/>
            </a:lvl4pPr>
            <a:lvl5pPr lvl="4">
              <a:spcBef>
                <a:spcPts val="0"/>
              </a:spcBef>
              <a:spcAft>
                <a:spcPts val="0"/>
              </a:spcAft>
              <a:buSzPts val="5400"/>
              <a:buNone/>
              <a:defRPr sz="5400"/>
            </a:lvl5pPr>
            <a:lvl6pPr lvl="5">
              <a:spcBef>
                <a:spcPts val="0"/>
              </a:spcBef>
              <a:spcAft>
                <a:spcPts val="0"/>
              </a:spcAft>
              <a:buSzPts val="5400"/>
              <a:buNone/>
              <a:defRPr sz="5400"/>
            </a:lvl6pPr>
            <a:lvl7pPr lvl="6">
              <a:spcBef>
                <a:spcPts val="0"/>
              </a:spcBef>
              <a:spcAft>
                <a:spcPts val="0"/>
              </a:spcAft>
              <a:buSzPts val="5400"/>
              <a:buNone/>
              <a:defRPr sz="5400"/>
            </a:lvl7pPr>
            <a:lvl8pPr lvl="7">
              <a:spcBef>
                <a:spcPts val="0"/>
              </a:spcBef>
              <a:spcAft>
                <a:spcPts val="0"/>
              </a:spcAft>
              <a:buSzPts val="5400"/>
              <a:buNone/>
              <a:defRPr sz="5400"/>
            </a:lvl8pPr>
            <a:lvl9pPr lvl="8">
              <a:spcBef>
                <a:spcPts val="0"/>
              </a:spcBef>
              <a:spcAft>
                <a:spcPts val="0"/>
              </a:spcAft>
              <a:buSzPts val="5400"/>
              <a:buNone/>
              <a:defRPr sz="5400"/>
            </a:lvl9pPr>
          </a:lstStyle>
          <a:p/>
        </p:txBody>
      </p:sp>
      <p:sp>
        <p:nvSpPr>
          <p:cNvPr id="33" name="Google Shape;33;p7"/>
          <p:cNvSpPr txBox="1"/>
          <p:nvPr>
            <p:ph idx="1" type="body"/>
          </p:nvPr>
        </p:nvSpPr>
        <p:spPr>
          <a:xfrm>
            <a:off x="730547" y="2895000"/>
            <a:ext cx="6581100" cy="6623700"/>
          </a:xfrm>
          <a:prstGeom prst="rect">
            <a:avLst/>
          </a:prstGeom>
        </p:spPr>
        <p:txBody>
          <a:bodyPr anchorCtr="0" anchor="t" bIns="206350" lIns="206350" spcFirstLastPara="1" rIns="206350" wrap="square" tIns="206350">
            <a:normAutofit/>
          </a:bodyPr>
          <a:lstStyle>
            <a:lvl1pPr indent="-400050" lvl="0" marL="457200">
              <a:spcBef>
                <a:spcPts val="0"/>
              </a:spcBef>
              <a:spcAft>
                <a:spcPts val="0"/>
              </a:spcAft>
              <a:buSzPts val="2700"/>
              <a:buChar char="●"/>
              <a:defRPr sz="2700"/>
            </a:lvl1pPr>
            <a:lvl2pPr indent="-400050" lvl="1" marL="914400">
              <a:spcBef>
                <a:spcPts val="0"/>
              </a:spcBef>
              <a:spcAft>
                <a:spcPts val="0"/>
              </a:spcAft>
              <a:buSzPts val="2700"/>
              <a:buChar char="○"/>
              <a:defRPr sz="2700"/>
            </a:lvl2pPr>
            <a:lvl3pPr indent="-400050" lvl="2" marL="1371600">
              <a:spcBef>
                <a:spcPts val="0"/>
              </a:spcBef>
              <a:spcAft>
                <a:spcPts val="0"/>
              </a:spcAft>
              <a:buSzPts val="2700"/>
              <a:buChar char="■"/>
              <a:defRPr sz="2700"/>
            </a:lvl3pPr>
            <a:lvl4pPr indent="-400050" lvl="3" marL="1828800">
              <a:spcBef>
                <a:spcPts val="0"/>
              </a:spcBef>
              <a:spcAft>
                <a:spcPts val="0"/>
              </a:spcAft>
              <a:buSzPts val="2700"/>
              <a:buChar char="●"/>
              <a:defRPr sz="2700"/>
            </a:lvl4pPr>
            <a:lvl5pPr indent="-400050" lvl="4" marL="2286000">
              <a:spcBef>
                <a:spcPts val="0"/>
              </a:spcBef>
              <a:spcAft>
                <a:spcPts val="0"/>
              </a:spcAft>
              <a:buSzPts val="2700"/>
              <a:buChar char="○"/>
              <a:defRPr sz="2700"/>
            </a:lvl5pPr>
            <a:lvl6pPr indent="-400050" lvl="5" marL="2743200">
              <a:spcBef>
                <a:spcPts val="0"/>
              </a:spcBef>
              <a:spcAft>
                <a:spcPts val="0"/>
              </a:spcAft>
              <a:buSzPts val="2700"/>
              <a:buChar char="■"/>
              <a:defRPr sz="2700"/>
            </a:lvl6pPr>
            <a:lvl7pPr indent="-400050" lvl="6" marL="3200400">
              <a:spcBef>
                <a:spcPts val="0"/>
              </a:spcBef>
              <a:spcAft>
                <a:spcPts val="0"/>
              </a:spcAft>
              <a:buSzPts val="2700"/>
              <a:buChar char="●"/>
              <a:defRPr sz="2700"/>
            </a:lvl7pPr>
            <a:lvl8pPr indent="-400050" lvl="7" marL="3657600">
              <a:spcBef>
                <a:spcPts val="0"/>
              </a:spcBef>
              <a:spcAft>
                <a:spcPts val="0"/>
              </a:spcAft>
              <a:buSzPts val="2700"/>
              <a:buChar char="○"/>
              <a:defRPr sz="2700"/>
            </a:lvl8pPr>
            <a:lvl9pPr indent="-400050" lvl="8" marL="4114800">
              <a:spcBef>
                <a:spcPts val="0"/>
              </a:spcBef>
              <a:spcAft>
                <a:spcPts val="0"/>
              </a:spcAft>
              <a:buSzPts val="2700"/>
              <a:buChar char="■"/>
              <a:defRPr sz="2700"/>
            </a:lvl9pPr>
          </a:lstStyle>
          <a:p/>
        </p:txBody>
      </p:sp>
      <p:sp>
        <p:nvSpPr>
          <p:cNvPr id="34" name="Google Shape;34;p7"/>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1149023" y="1096563"/>
            <a:ext cx="13587900" cy="8522400"/>
          </a:xfrm>
          <a:prstGeom prst="rect">
            <a:avLst/>
          </a:prstGeom>
        </p:spPr>
        <p:txBody>
          <a:bodyPr anchorCtr="0" anchor="ctr" bIns="206350" lIns="206350" spcFirstLastPara="1" rIns="206350" wrap="square" tIns="206350">
            <a:normAutofit/>
          </a:bodyPr>
          <a:lstStyle>
            <a:lvl1pPr lvl="0">
              <a:spcBef>
                <a:spcPts val="0"/>
              </a:spcBef>
              <a:spcAft>
                <a:spcPts val="0"/>
              </a:spcAft>
              <a:buSzPts val="10800"/>
              <a:buNone/>
              <a:defRPr sz="10800"/>
            </a:lvl1pPr>
            <a:lvl2pPr lvl="1">
              <a:spcBef>
                <a:spcPts val="0"/>
              </a:spcBef>
              <a:spcAft>
                <a:spcPts val="0"/>
              </a:spcAft>
              <a:buSzPts val="10800"/>
              <a:buNone/>
              <a:defRPr sz="10800"/>
            </a:lvl2pPr>
            <a:lvl3pPr lvl="2">
              <a:spcBef>
                <a:spcPts val="0"/>
              </a:spcBef>
              <a:spcAft>
                <a:spcPts val="0"/>
              </a:spcAft>
              <a:buSzPts val="10800"/>
              <a:buNone/>
              <a:defRPr sz="10800"/>
            </a:lvl3pPr>
            <a:lvl4pPr lvl="3">
              <a:spcBef>
                <a:spcPts val="0"/>
              </a:spcBef>
              <a:spcAft>
                <a:spcPts val="0"/>
              </a:spcAft>
              <a:buSzPts val="10800"/>
              <a:buNone/>
              <a:defRPr sz="10800"/>
            </a:lvl4pPr>
            <a:lvl5pPr lvl="4">
              <a:spcBef>
                <a:spcPts val="0"/>
              </a:spcBef>
              <a:spcAft>
                <a:spcPts val="0"/>
              </a:spcAft>
              <a:buSzPts val="10800"/>
              <a:buNone/>
              <a:defRPr sz="10800"/>
            </a:lvl5pPr>
            <a:lvl6pPr lvl="5">
              <a:spcBef>
                <a:spcPts val="0"/>
              </a:spcBef>
              <a:spcAft>
                <a:spcPts val="0"/>
              </a:spcAft>
              <a:buSzPts val="10800"/>
              <a:buNone/>
              <a:defRPr sz="10800"/>
            </a:lvl6pPr>
            <a:lvl7pPr lvl="6">
              <a:spcBef>
                <a:spcPts val="0"/>
              </a:spcBef>
              <a:spcAft>
                <a:spcPts val="0"/>
              </a:spcAft>
              <a:buSzPts val="10800"/>
              <a:buNone/>
              <a:defRPr sz="10800"/>
            </a:lvl7pPr>
            <a:lvl8pPr lvl="7">
              <a:spcBef>
                <a:spcPts val="0"/>
              </a:spcBef>
              <a:spcAft>
                <a:spcPts val="0"/>
              </a:spcAft>
              <a:buSzPts val="10800"/>
              <a:buNone/>
              <a:defRPr sz="10800"/>
            </a:lvl8pPr>
            <a:lvl9pPr lvl="8">
              <a:spcBef>
                <a:spcPts val="0"/>
              </a:spcBef>
              <a:spcAft>
                <a:spcPts val="0"/>
              </a:spcAft>
              <a:buSzPts val="10800"/>
              <a:buNone/>
              <a:defRPr sz="10800"/>
            </a:lvl9pPr>
          </a:lstStyle>
          <a:p/>
        </p:txBody>
      </p:sp>
      <p:sp>
        <p:nvSpPr>
          <p:cNvPr id="37" name="Google Shape;37;p8"/>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10715625" y="156"/>
            <a:ext cx="10715700" cy="10715700"/>
          </a:xfrm>
          <a:prstGeom prst="rect">
            <a:avLst/>
          </a:prstGeom>
          <a:solidFill>
            <a:schemeClr val="dk1"/>
          </a:solidFill>
          <a:ln>
            <a:noFill/>
          </a:ln>
        </p:spPr>
        <p:txBody>
          <a:bodyPr anchorCtr="0" anchor="ctr" bIns="206350" lIns="206350" spcFirstLastPara="1" rIns="206350" wrap="square" tIns="206350">
            <a:noAutofit/>
          </a:bodyPr>
          <a:lstStyle/>
          <a:p>
            <a:pPr indent="0" lvl="0" marL="0" rtl="0" algn="l">
              <a:spcBef>
                <a:spcPts val="0"/>
              </a:spcBef>
              <a:spcAft>
                <a:spcPts val="0"/>
              </a:spcAft>
              <a:buNone/>
            </a:pPr>
            <a:r>
              <a:t/>
            </a:r>
            <a:endParaRPr/>
          </a:p>
        </p:txBody>
      </p:sp>
      <p:cxnSp>
        <p:nvCxnSpPr>
          <p:cNvPr id="40" name="Google Shape;40;p9"/>
          <p:cNvCxnSpPr/>
          <p:nvPr/>
        </p:nvCxnSpPr>
        <p:spPr>
          <a:xfrm>
            <a:off x="11788301" y="9365625"/>
            <a:ext cx="1097700" cy="0"/>
          </a:xfrm>
          <a:prstGeom prst="straightConnector1">
            <a:avLst/>
          </a:prstGeom>
          <a:noFill/>
          <a:ln cap="flat" cmpd="sng" w="19050">
            <a:solidFill>
              <a:schemeClr val="lt2"/>
            </a:solidFill>
            <a:prstDash val="solid"/>
            <a:round/>
            <a:headEnd len="sm" w="sm" type="none"/>
            <a:tailEnd len="sm" w="sm" type="none"/>
          </a:ln>
        </p:spPr>
      </p:cxnSp>
      <p:sp>
        <p:nvSpPr>
          <p:cNvPr id="41" name="Google Shape;41;p9"/>
          <p:cNvSpPr txBox="1"/>
          <p:nvPr>
            <p:ph type="title"/>
          </p:nvPr>
        </p:nvSpPr>
        <p:spPr>
          <a:xfrm>
            <a:off x="622266" y="2512135"/>
            <a:ext cx="9480900" cy="3144900"/>
          </a:xfrm>
          <a:prstGeom prst="rect">
            <a:avLst/>
          </a:prstGeom>
        </p:spPr>
        <p:txBody>
          <a:bodyPr anchorCtr="0" anchor="b" bIns="206350" lIns="206350" spcFirstLastPara="1" rIns="206350" wrap="square" tIns="206350">
            <a:normAutofit/>
          </a:bodyPr>
          <a:lstStyle>
            <a:lvl1pPr lvl="0" algn="ctr">
              <a:spcBef>
                <a:spcPts val="0"/>
              </a:spcBef>
              <a:spcAft>
                <a:spcPts val="0"/>
              </a:spcAft>
              <a:buSzPts val="9500"/>
              <a:buNone/>
              <a:defRPr sz="9500"/>
            </a:lvl1pPr>
            <a:lvl2pPr lvl="1" algn="ctr">
              <a:spcBef>
                <a:spcPts val="0"/>
              </a:spcBef>
              <a:spcAft>
                <a:spcPts val="0"/>
              </a:spcAft>
              <a:buSzPts val="9500"/>
              <a:buNone/>
              <a:defRPr sz="9500"/>
            </a:lvl2pPr>
            <a:lvl3pPr lvl="2" algn="ctr">
              <a:spcBef>
                <a:spcPts val="0"/>
              </a:spcBef>
              <a:spcAft>
                <a:spcPts val="0"/>
              </a:spcAft>
              <a:buSzPts val="9500"/>
              <a:buNone/>
              <a:defRPr sz="9500"/>
            </a:lvl3pPr>
            <a:lvl4pPr lvl="3" algn="ctr">
              <a:spcBef>
                <a:spcPts val="0"/>
              </a:spcBef>
              <a:spcAft>
                <a:spcPts val="0"/>
              </a:spcAft>
              <a:buSzPts val="9500"/>
              <a:buNone/>
              <a:defRPr sz="9500"/>
            </a:lvl4pPr>
            <a:lvl5pPr lvl="4" algn="ctr">
              <a:spcBef>
                <a:spcPts val="0"/>
              </a:spcBef>
              <a:spcAft>
                <a:spcPts val="0"/>
              </a:spcAft>
              <a:buSzPts val="9500"/>
              <a:buNone/>
              <a:defRPr sz="9500"/>
            </a:lvl5pPr>
            <a:lvl6pPr lvl="5" algn="ctr">
              <a:spcBef>
                <a:spcPts val="0"/>
              </a:spcBef>
              <a:spcAft>
                <a:spcPts val="0"/>
              </a:spcAft>
              <a:buSzPts val="9500"/>
              <a:buNone/>
              <a:defRPr sz="9500"/>
            </a:lvl6pPr>
            <a:lvl7pPr lvl="6" algn="ctr">
              <a:spcBef>
                <a:spcPts val="0"/>
              </a:spcBef>
              <a:spcAft>
                <a:spcPts val="0"/>
              </a:spcAft>
              <a:buSzPts val="9500"/>
              <a:buNone/>
              <a:defRPr sz="9500"/>
            </a:lvl7pPr>
            <a:lvl8pPr lvl="7" algn="ctr">
              <a:spcBef>
                <a:spcPts val="0"/>
              </a:spcBef>
              <a:spcAft>
                <a:spcPts val="0"/>
              </a:spcAft>
              <a:buSzPts val="9500"/>
              <a:buNone/>
              <a:defRPr sz="9500"/>
            </a:lvl8pPr>
            <a:lvl9pPr lvl="8" algn="ctr">
              <a:spcBef>
                <a:spcPts val="0"/>
              </a:spcBef>
              <a:spcAft>
                <a:spcPts val="0"/>
              </a:spcAft>
              <a:buSzPts val="9500"/>
              <a:buNone/>
              <a:defRPr sz="9500"/>
            </a:lvl9pPr>
          </a:lstStyle>
          <a:p/>
        </p:txBody>
      </p:sp>
      <p:sp>
        <p:nvSpPr>
          <p:cNvPr id="42" name="Google Shape;42;p9"/>
          <p:cNvSpPr txBox="1"/>
          <p:nvPr>
            <p:ph idx="1" type="subTitle"/>
          </p:nvPr>
        </p:nvSpPr>
        <p:spPr>
          <a:xfrm>
            <a:off x="622266" y="5768752"/>
            <a:ext cx="9480900" cy="2803200"/>
          </a:xfrm>
          <a:prstGeom prst="rect">
            <a:avLst/>
          </a:prstGeom>
        </p:spPr>
        <p:txBody>
          <a:bodyPr anchorCtr="0" anchor="t" bIns="206350" lIns="206350" spcFirstLastPara="1" rIns="206350" wrap="square" tIns="206350">
            <a:normAutofit/>
          </a:bodyPr>
          <a:lstStyle>
            <a:lvl1pPr lvl="0" algn="ctr">
              <a:lnSpc>
                <a:spcPct val="100000"/>
              </a:lnSpc>
              <a:spcBef>
                <a:spcPts val="0"/>
              </a:spcBef>
              <a:spcAft>
                <a:spcPts val="0"/>
              </a:spcAft>
              <a:buSzPts val="4700"/>
              <a:buNone/>
              <a:defRPr sz="4700"/>
            </a:lvl1pPr>
            <a:lvl2pPr lvl="1" algn="ctr">
              <a:lnSpc>
                <a:spcPct val="100000"/>
              </a:lnSpc>
              <a:spcBef>
                <a:spcPts val="0"/>
              </a:spcBef>
              <a:spcAft>
                <a:spcPts val="0"/>
              </a:spcAft>
              <a:buSzPts val="4700"/>
              <a:buNone/>
              <a:defRPr sz="4700"/>
            </a:lvl2pPr>
            <a:lvl3pPr lvl="2" algn="ctr">
              <a:lnSpc>
                <a:spcPct val="100000"/>
              </a:lnSpc>
              <a:spcBef>
                <a:spcPts val="0"/>
              </a:spcBef>
              <a:spcAft>
                <a:spcPts val="0"/>
              </a:spcAft>
              <a:buSzPts val="4700"/>
              <a:buNone/>
              <a:defRPr sz="4700"/>
            </a:lvl3pPr>
            <a:lvl4pPr lvl="3" algn="ctr">
              <a:lnSpc>
                <a:spcPct val="100000"/>
              </a:lnSpc>
              <a:spcBef>
                <a:spcPts val="0"/>
              </a:spcBef>
              <a:spcAft>
                <a:spcPts val="0"/>
              </a:spcAft>
              <a:buSzPts val="4700"/>
              <a:buNone/>
              <a:defRPr sz="4700"/>
            </a:lvl4pPr>
            <a:lvl5pPr lvl="4" algn="ctr">
              <a:lnSpc>
                <a:spcPct val="100000"/>
              </a:lnSpc>
              <a:spcBef>
                <a:spcPts val="0"/>
              </a:spcBef>
              <a:spcAft>
                <a:spcPts val="0"/>
              </a:spcAft>
              <a:buSzPts val="4700"/>
              <a:buNone/>
              <a:defRPr sz="4700"/>
            </a:lvl5pPr>
            <a:lvl6pPr lvl="5" algn="ctr">
              <a:lnSpc>
                <a:spcPct val="100000"/>
              </a:lnSpc>
              <a:spcBef>
                <a:spcPts val="0"/>
              </a:spcBef>
              <a:spcAft>
                <a:spcPts val="0"/>
              </a:spcAft>
              <a:buSzPts val="4700"/>
              <a:buNone/>
              <a:defRPr sz="4700"/>
            </a:lvl6pPr>
            <a:lvl7pPr lvl="6" algn="ctr">
              <a:lnSpc>
                <a:spcPct val="100000"/>
              </a:lnSpc>
              <a:spcBef>
                <a:spcPts val="0"/>
              </a:spcBef>
              <a:spcAft>
                <a:spcPts val="0"/>
              </a:spcAft>
              <a:buSzPts val="4700"/>
              <a:buNone/>
              <a:defRPr sz="4700"/>
            </a:lvl7pPr>
            <a:lvl8pPr lvl="7" algn="ctr">
              <a:lnSpc>
                <a:spcPct val="100000"/>
              </a:lnSpc>
              <a:spcBef>
                <a:spcPts val="0"/>
              </a:spcBef>
              <a:spcAft>
                <a:spcPts val="0"/>
              </a:spcAft>
              <a:buSzPts val="4700"/>
              <a:buNone/>
              <a:defRPr sz="4700"/>
            </a:lvl8pPr>
            <a:lvl9pPr lvl="8" algn="ctr">
              <a:lnSpc>
                <a:spcPct val="100000"/>
              </a:lnSpc>
              <a:spcBef>
                <a:spcPts val="0"/>
              </a:spcBef>
              <a:spcAft>
                <a:spcPts val="0"/>
              </a:spcAft>
              <a:buSzPts val="4700"/>
              <a:buNone/>
              <a:defRPr sz="4700"/>
            </a:lvl9pPr>
          </a:lstStyle>
          <a:p/>
        </p:txBody>
      </p:sp>
      <p:sp>
        <p:nvSpPr>
          <p:cNvPr id="43" name="Google Shape;43;p9"/>
          <p:cNvSpPr txBox="1"/>
          <p:nvPr>
            <p:ph idx="2" type="body"/>
          </p:nvPr>
        </p:nvSpPr>
        <p:spPr>
          <a:xfrm>
            <a:off x="11576953" y="1508750"/>
            <a:ext cx="8993100" cy="7698000"/>
          </a:xfrm>
          <a:prstGeom prst="rect">
            <a:avLst/>
          </a:prstGeom>
        </p:spPr>
        <p:txBody>
          <a:bodyPr anchorCtr="0" anchor="ctr" bIns="206350" lIns="206350" spcFirstLastPara="1" rIns="206350" wrap="square" tIns="206350">
            <a:normAutofit/>
          </a:bodyPr>
          <a:lstStyle>
            <a:lvl1pPr indent="-488950" lvl="0" marL="457200">
              <a:spcBef>
                <a:spcPts val="0"/>
              </a:spcBef>
              <a:spcAft>
                <a:spcPts val="0"/>
              </a:spcAft>
              <a:buClr>
                <a:schemeClr val="lt1"/>
              </a:buClr>
              <a:buSzPts val="4100"/>
              <a:buChar char="●"/>
              <a:defRPr>
                <a:solidFill>
                  <a:schemeClr val="lt1"/>
                </a:solidFill>
              </a:defRPr>
            </a:lvl1pPr>
            <a:lvl2pPr indent="-431800" lvl="1" marL="914400">
              <a:spcBef>
                <a:spcPts val="0"/>
              </a:spcBef>
              <a:spcAft>
                <a:spcPts val="0"/>
              </a:spcAft>
              <a:buClr>
                <a:schemeClr val="lt1"/>
              </a:buClr>
              <a:buSzPts val="3200"/>
              <a:buChar char="○"/>
              <a:defRPr>
                <a:solidFill>
                  <a:schemeClr val="lt1"/>
                </a:solidFill>
              </a:defRPr>
            </a:lvl2pPr>
            <a:lvl3pPr indent="-431800" lvl="2" marL="1371600">
              <a:spcBef>
                <a:spcPts val="0"/>
              </a:spcBef>
              <a:spcAft>
                <a:spcPts val="0"/>
              </a:spcAft>
              <a:buClr>
                <a:schemeClr val="lt1"/>
              </a:buClr>
              <a:buSzPts val="3200"/>
              <a:buChar char="■"/>
              <a:defRPr>
                <a:solidFill>
                  <a:schemeClr val="lt1"/>
                </a:solidFill>
              </a:defRPr>
            </a:lvl3pPr>
            <a:lvl4pPr indent="-431800" lvl="3" marL="1828800">
              <a:spcBef>
                <a:spcPts val="0"/>
              </a:spcBef>
              <a:spcAft>
                <a:spcPts val="0"/>
              </a:spcAft>
              <a:buClr>
                <a:schemeClr val="lt1"/>
              </a:buClr>
              <a:buSzPts val="3200"/>
              <a:buChar char="●"/>
              <a:defRPr>
                <a:solidFill>
                  <a:schemeClr val="lt1"/>
                </a:solidFill>
              </a:defRPr>
            </a:lvl4pPr>
            <a:lvl5pPr indent="-431800" lvl="4" marL="2286000">
              <a:spcBef>
                <a:spcPts val="0"/>
              </a:spcBef>
              <a:spcAft>
                <a:spcPts val="0"/>
              </a:spcAft>
              <a:buClr>
                <a:schemeClr val="lt1"/>
              </a:buClr>
              <a:buSzPts val="3200"/>
              <a:buChar char="○"/>
              <a:defRPr>
                <a:solidFill>
                  <a:schemeClr val="lt1"/>
                </a:solidFill>
              </a:defRPr>
            </a:lvl5pPr>
            <a:lvl6pPr indent="-431800" lvl="5" marL="2743200">
              <a:spcBef>
                <a:spcPts val="0"/>
              </a:spcBef>
              <a:spcAft>
                <a:spcPts val="0"/>
              </a:spcAft>
              <a:buClr>
                <a:schemeClr val="lt1"/>
              </a:buClr>
              <a:buSzPts val="3200"/>
              <a:buChar char="■"/>
              <a:defRPr>
                <a:solidFill>
                  <a:schemeClr val="lt1"/>
                </a:solidFill>
              </a:defRPr>
            </a:lvl6pPr>
            <a:lvl7pPr indent="-431800" lvl="6" marL="3200400">
              <a:spcBef>
                <a:spcPts val="0"/>
              </a:spcBef>
              <a:spcAft>
                <a:spcPts val="0"/>
              </a:spcAft>
              <a:buClr>
                <a:schemeClr val="lt1"/>
              </a:buClr>
              <a:buSzPts val="3200"/>
              <a:buChar char="●"/>
              <a:defRPr>
                <a:solidFill>
                  <a:schemeClr val="lt1"/>
                </a:solidFill>
              </a:defRPr>
            </a:lvl7pPr>
            <a:lvl8pPr indent="-431800" lvl="7" marL="3657600">
              <a:spcBef>
                <a:spcPts val="0"/>
              </a:spcBef>
              <a:spcAft>
                <a:spcPts val="0"/>
              </a:spcAft>
              <a:buClr>
                <a:schemeClr val="lt1"/>
              </a:buClr>
              <a:buSzPts val="3200"/>
              <a:buChar char="○"/>
              <a:defRPr>
                <a:solidFill>
                  <a:schemeClr val="lt1"/>
                </a:solidFill>
              </a:defRPr>
            </a:lvl8pPr>
            <a:lvl9pPr indent="-431800" lvl="8" marL="4114800">
              <a:spcBef>
                <a:spcPts val="0"/>
              </a:spcBef>
              <a:spcAft>
                <a:spcPts val="0"/>
              </a:spcAft>
              <a:buClr>
                <a:schemeClr val="lt1"/>
              </a:buClr>
              <a:buSzPts val="3200"/>
              <a:buChar char="■"/>
              <a:defRPr>
                <a:solidFill>
                  <a:schemeClr val="lt1"/>
                </a:solidFill>
              </a:defRPr>
            </a:lvl9pPr>
          </a:lstStyle>
          <a:p/>
        </p:txBody>
      </p:sp>
      <p:sp>
        <p:nvSpPr>
          <p:cNvPr id="44" name="Google Shape;44;p9"/>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730547" y="8826719"/>
            <a:ext cx="14059800" cy="1247400"/>
          </a:xfrm>
          <a:prstGeom prst="rect">
            <a:avLst/>
          </a:prstGeom>
        </p:spPr>
        <p:txBody>
          <a:bodyPr anchorCtr="0" anchor="ctr" bIns="206350" lIns="206350" spcFirstLastPara="1" rIns="206350" wrap="square" tIns="206350">
            <a:normAutofit/>
          </a:bodyPr>
          <a:lstStyle>
            <a:lvl1pPr indent="-228600" lvl="0" marL="457200">
              <a:lnSpc>
                <a:spcPct val="100000"/>
              </a:lnSpc>
              <a:spcBef>
                <a:spcPts val="0"/>
              </a:spcBef>
              <a:spcAft>
                <a:spcPts val="0"/>
              </a:spcAft>
              <a:buSzPts val="4700"/>
              <a:buNone/>
              <a:defRPr sz="4700"/>
            </a:lvl1pPr>
          </a:lstStyle>
          <a:p/>
        </p:txBody>
      </p:sp>
      <p:sp>
        <p:nvSpPr>
          <p:cNvPr id="47" name="Google Shape;47;p10"/>
          <p:cNvSpPr txBox="1"/>
          <p:nvPr>
            <p:ph idx="12" type="sldNum"/>
          </p:nvPr>
        </p:nvSpPr>
        <p:spPr>
          <a:xfrm>
            <a:off x="19857323" y="9715035"/>
            <a:ext cx="1286100" cy="819900"/>
          </a:xfrm>
          <a:prstGeom prst="rect">
            <a:avLst/>
          </a:prstGeom>
        </p:spPr>
        <p:txBody>
          <a:bodyPr anchorCtr="0" anchor="ctr" bIns="206350" lIns="206350" spcFirstLastPara="1" rIns="206350" wrap="square" tIns="2063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30547" y="927135"/>
            <a:ext cx="19970100" cy="1193100"/>
          </a:xfrm>
          <a:prstGeom prst="rect">
            <a:avLst/>
          </a:prstGeom>
          <a:noFill/>
          <a:ln>
            <a:noFill/>
          </a:ln>
        </p:spPr>
        <p:txBody>
          <a:bodyPr anchorCtr="0" anchor="t" bIns="206350" lIns="206350" spcFirstLastPara="1" rIns="206350" wrap="square" tIns="206350">
            <a:normAutofit/>
          </a:bodyPr>
          <a:lstStyle>
            <a:lvl1pPr lvl="0">
              <a:spcBef>
                <a:spcPts val="0"/>
              </a:spcBef>
              <a:spcAft>
                <a:spcPts val="0"/>
              </a:spcAft>
              <a:buClr>
                <a:schemeClr val="dk1"/>
              </a:buClr>
              <a:buSzPts val="6300"/>
              <a:buFont typeface="Proxima Nova"/>
              <a:buNone/>
              <a:defRPr sz="63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6300"/>
              <a:buFont typeface="Proxima Nova"/>
              <a:buNone/>
              <a:defRPr sz="63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6300"/>
              <a:buFont typeface="Proxima Nova"/>
              <a:buNone/>
              <a:defRPr sz="63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6300"/>
              <a:buFont typeface="Proxima Nova"/>
              <a:buNone/>
              <a:defRPr sz="63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6300"/>
              <a:buFont typeface="Proxima Nova"/>
              <a:buNone/>
              <a:defRPr sz="63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6300"/>
              <a:buFont typeface="Proxima Nova"/>
              <a:buNone/>
              <a:defRPr sz="63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6300"/>
              <a:buFont typeface="Proxima Nova"/>
              <a:buNone/>
              <a:defRPr sz="63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6300"/>
              <a:buFont typeface="Proxima Nova"/>
              <a:buNone/>
              <a:defRPr sz="63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6300"/>
              <a:buFont typeface="Proxima Nova"/>
              <a:buNone/>
              <a:defRPr sz="63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730547" y="2400990"/>
            <a:ext cx="19970100" cy="7117500"/>
          </a:xfrm>
          <a:prstGeom prst="rect">
            <a:avLst/>
          </a:prstGeom>
          <a:noFill/>
          <a:ln>
            <a:noFill/>
          </a:ln>
        </p:spPr>
        <p:txBody>
          <a:bodyPr anchorCtr="0" anchor="t" bIns="206350" lIns="206350" spcFirstLastPara="1" rIns="206350" wrap="square" tIns="206350">
            <a:normAutofit/>
          </a:bodyPr>
          <a:lstStyle>
            <a:lvl1pPr indent="-488950" lvl="0" marL="457200">
              <a:lnSpc>
                <a:spcPct val="115000"/>
              </a:lnSpc>
              <a:spcBef>
                <a:spcPts val="0"/>
              </a:spcBef>
              <a:spcAft>
                <a:spcPts val="0"/>
              </a:spcAft>
              <a:buClr>
                <a:schemeClr val="accent3"/>
              </a:buClr>
              <a:buSzPts val="4100"/>
              <a:buFont typeface="Proxima Nova"/>
              <a:buChar char="●"/>
              <a:defRPr sz="4100">
                <a:solidFill>
                  <a:schemeClr val="accent3"/>
                </a:solidFill>
                <a:latin typeface="Proxima Nova"/>
                <a:ea typeface="Proxima Nova"/>
                <a:cs typeface="Proxima Nova"/>
                <a:sym typeface="Proxima Nova"/>
              </a:defRPr>
            </a:lvl1pPr>
            <a:lvl2pPr indent="-431800" lvl="1" marL="914400">
              <a:lnSpc>
                <a:spcPct val="115000"/>
              </a:lnSpc>
              <a:spcBef>
                <a:spcPts val="0"/>
              </a:spcBef>
              <a:spcAft>
                <a:spcPts val="0"/>
              </a:spcAft>
              <a:buClr>
                <a:schemeClr val="accent3"/>
              </a:buClr>
              <a:buSzPts val="3200"/>
              <a:buFont typeface="Proxima Nova"/>
              <a:buChar char="○"/>
              <a:defRPr sz="3200">
                <a:solidFill>
                  <a:schemeClr val="accent3"/>
                </a:solidFill>
                <a:latin typeface="Proxima Nova"/>
                <a:ea typeface="Proxima Nova"/>
                <a:cs typeface="Proxima Nova"/>
                <a:sym typeface="Proxima Nova"/>
              </a:defRPr>
            </a:lvl2pPr>
            <a:lvl3pPr indent="-431800" lvl="2" marL="1371600">
              <a:lnSpc>
                <a:spcPct val="115000"/>
              </a:lnSpc>
              <a:spcBef>
                <a:spcPts val="0"/>
              </a:spcBef>
              <a:spcAft>
                <a:spcPts val="0"/>
              </a:spcAft>
              <a:buClr>
                <a:schemeClr val="accent3"/>
              </a:buClr>
              <a:buSzPts val="3200"/>
              <a:buFont typeface="Proxima Nova"/>
              <a:buChar char="■"/>
              <a:defRPr sz="3200">
                <a:solidFill>
                  <a:schemeClr val="accent3"/>
                </a:solidFill>
                <a:latin typeface="Proxima Nova"/>
                <a:ea typeface="Proxima Nova"/>
                <a:cs typeface="Proxima Nova"/>
                <a:sym typeface="Proxima Nova"/>
              </a:defRPr>
            </a:lvl3pPr>
            <a:lvl4pPr indent="-431800" lvl="3" marL="1828800">
              <a:lnSpc>
                <a:spcPct val="115000"/>
              </a:lnSpc>
              <a:spcBef>
                <a:spcPts val="0"/>
              </a:spcBef>
              <a:spcAft>
                <a:spcPts val="0"/>
              </a:spcAft>
              <a:buClr>
                <a:schemeClr val="accent3"/>
              </a:buClr>
              <a:buSzPts val="3200"/>
              <a:buFont typeface="Proxima Nova"/>
              <a:buChar char="●"/>
              <a:defRPr sz="3200">
                <a:solidFill>
                  <a:schemeClr val="accent3"/>
                </a:solidFill>
                <a:latin typeface="Proxima Nova"/>
                <a:ea typeface="Proxima Nova"/>
                <a:cs typeface="Proxima Nova"/>
                <a:sym typeface="Proxima Nova"/>
              </a:defRPr>
            </a:lvl4pPr>
            <a:lvl5pPr indent="-431800" lvl="4" marL="2286000">
              <a:lnSpc>
                <a:spcPct val="115000"/>
              </a:lnSpc>
              <a:spcBef>
                <a:spcPts val="0"/>
              </a:spcBef>
              <a:spcAft>
                <a:spcPts val="0"/>
              </a:spcAft>
              <a:buClr>
                <a:schemeClr val="accent3"/>
              </a:buClr>
              <a:buSzPts val="3200"/>
              <a:buFont typeface="Proxima Nova"/>
              <a:buChar char="○"/>
              <a:defRPr sz="3200">
                <a:solidFill>
                  <a:schemeClr val="accent3"/>
                </a:solidFill>
                <a:latin typeface="Proxima Nova"/>
                <a:ea typeface="Proxima Nova"/>
                <a:cs typeface="Proxima Nova"/>
                <a:sym typeface="Proxima Nova"/>
              </a:defRPr>
            </a:lvl5pPr>
            <a:lvl6pPr indent="-431800" lvl="5" marL="2743200">
              <a:lnSpc>
                <a:spcPct val="115000"/>
              </a:lnSpc>
              <a:spcBef>
                <a:spcPts val="0"/>
              </a:spcBef>
              <a:spcAft>
                <a:spcPts val="0"/>
              </a:spcAft>
              <a:buClr>
                <a:schemeClr val="accent3"/>
              </a:buClr>
              <a:buSzPts val="3200"/>
              <a:buFont typeface="Proxima Nova"/>
              <a:buChar char="■"/>
              <a:defRPr sz="3200">
                <a:solidFill>
                  <a:schemeClr val="accent3"/>
                </a:solidFill>
                <a:latin typeface="Proxima Nova"/>
                <a:ea typeface="Proxima Nova"/>
                <a:cs typeface="Proxima Nova"/>
                <a:sym typeface="Proxima Nova"/>
              </a:defRPr>
            </a:lvl6pPr>
            <a:lvl7pPr indent="-431800" lvl="6" marL="3200400">
              <a:lnSpc>
                <a:spcPct val="115000"/>
              </a:lnSpc>
              <a:spcBef>
                <a:spcPts val="0"/>
              </a:spcBef>
              <a:spcAft>
                <a:spcPts val="0"/>
              </a:spcAft>
              <a:buClr>
                <a:schemeClr val="accent3"/>
              </a:buClr>
              <a:buSzPts val="3200"/>
              <a:buFont typeface="Proxima Nova"/>
              <a:buChar char="●"/>
              <a:defRPr sz="3200">
                <a:solidFill>
                  <a:schemeClr val="accent3"/>
                </a:solidFill>
                <a:latin typeface="Proxima Nova"/>
                <a:ea typeface="Proxima Nova"/>
                <a:cs typeface="Proxima Nova"/>
                <a:sym typeface="Proxima Nova"/>
              </a:defRPr>
            </a:lvl7pPr>
            <a:lvl8pPr indent="-431800" lvl="7" marL="3657600">
              <a:lnSpc>
                <a:spcPct val="115000"/>
              </a:lnSpc>
              <a:spcBef>
                <a:spcPts val="0"/>
              </a:spcBef>
              <a:spcAft>
                <a:spcPts val="0"/>
              </a:spcAft>
              <a:buClr>
                <a:schemeClr val="accent3"/>
              </a:buClr>
              <a:buSzPts val="3200"/>
              <a:buFont typeface="Proxima Nova"/>
              <a:buChar char="○"/>
              <a:defRPr sz="3200">
                <a:solidFill>
                  <a:schemeClr val="accent3"/>
                </a:solidFill>
                <a:latin typeface="Proxima Nova"/>
                <a:ea typeface="Proxima Nova"/>
                <a:cs typeface="Proxima Nova"/>
                <a:sym typeface="Proxima Nova"/>
              </a:defRPr>
            </a:lvl8pPr>
            <a:lvl9pPr indent="-431800" lvl="8" marL="4114800">
              <a:lnSpc>
                <a:spcPct val="115000"/>
              </a:lnSpc>
              <a:spcBef>
                <a:spcPts val="0"/>
              </a:spcBef>
              <a:spcAft>
                <a:spcPts val="0"/>
              </a:spcAft>
              <a:buClr>
                <a:schemeClr val="accent3"/>
              </a:buClr>
              <a:buSzPts val="3200"/>
              <a:buFont typeface="Proxima Nova"/>
              <a:buChar char="■"/>
              <a:defRPr sz="3200">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19857323" y="9715035"/>
            <a:ext cx="1286100" cy="819900"/>
          </a:xfrm>
          <a:prstGeom prst="rect">
            <a:avLst/>
          </a:prstGeom>
          <a:noFill/>
          <a:ln>
            <a:noFill/>
          </a:ln>
        </p:spPr>
        <p:txBody>
          <a:bodyPr anchorCtr="0" anchor="ctr" bIns="206350" lIns="206350" spcFirstLastPara="1" rIns="206350" wrap="square" tIns="206350">
            <a:normAutofit/>
          </a:bodyPr>
          <a:lstStyle>
            <a:lvl1pPr lvl="0" algn="r">
              <a:buNone/>
              <a:defRPr sz="2300">
                <a:solidFill>
                  <a:schemeClr val="dk1"/>
                </a:solidFill>
                <a:latin typeface="Proxima Nova"/>
                <a:ea typeface="Proxima Nova"/>
                <a:cs typeface="Proxima Nova"/>
                <a:sym typeface="Proxima Nova"/>
              </a:defRPr>
            </a:lvl1pPr>
            <a:lvl2pPr lvl="1" algn="r">
              <a:buNone/>
              <a:defRPr sz="2300">
                <a:solidFill>
                  <a:schemeClr val="dk1"/>
                </a:solidFill>
                <a:latin typeface="Proxima Nova"/>
                <a:ea typeface="Proxima Nova"/>
                <a:cs typeface="Proxima Nova"/>
                <a:sym typeface="Proxima Nova"/>
              </a:defRPr>
            </a:lvl2pPr>
            <a:lvl3pPr lvl="2" algn="r">
              <a:buNone/>
              <a:defRPr sz="2300">
                <a:solidFill>
                  <a:schemeClr val="dk1"/>
                </a:solidFill>
                <a:latin typeface="Proxima Nova"/>
                <a:ea typeface="Proxima Nova"/>
                <a:cs typeface="Proxima Nova"/>
                <a:sym typeface="Proxima Nova"/>
              </a:defRPr>
            </a:lvl3pPr>
            <a:lvl4pPr lvl="3" algn="r">
              <a:buNone/>
              <a:defRPr sz="2300">
                <a:solidFill>
                  <a:schemeClr val="dk1"/>
                </a:solidFill>
                <a:latin typeface="Proxima Nova"/>
                <a:ea typeface="Proxima Nova"/>
                <a:cs typeface="Proxima Nova"/>
                <a:sym typeface="Proxima Nova"/>
              </a:defRPr>
            </a:lvl4pPr>
            <a:lvl5pPr lvl="4" algn="r">
              <a:buNone/>
              <a:defRPr sz="2300">
                <a:solidFill>
                  <a:schemeClr val="dk1"/>
                </a:solidFill>
                <a:latin typeface="Proxima Nova"/>
                <a:ea typeface="Proxima Nova"/>
                <a:cs typeface="Proxima Nova"/>
                <a:sym typeface="Proxima Nova"/>
              </a:defRPr>
            </a:lvl5pPr>
            <a:lvl6pPr lvl="5" algn="r">
              <a:buNone/>
              <a:defRPr sz="2300">
                <a:solidFill>
                  <a:schemeClr val="dk1"/>
                </a:solidFill>
                <a:latin typeface="Proxima Nova"/>
                <a:ea typeface="Proxima Nova"/>
                <a:cs typeface="Proxima Nova"/>
                <a:sym typeface="Proxima Nova"/>
              </a:defRPr>
            </a:lvl6pPr>
            <a:lvl7pPr lvl="6" algn="r">
              <a:buNone/>
              <a:defRPr sz="2300">
                <a:solidFill>
                  <a:schemeClr val="dk1"/>
                </a:solidFill>
                <a:latin typeface="Proxima Nova"/>
                <a:ea typeface="Proxima Nova"/>
                <a:cs typeface="Proxima Nova"/>
                <a:sym typeface="Proxima Nova"/>
              </a:defRPr>
            </a:lvl7pPr>
            <a:lvl8pPr lvl="7" algn="r">
              <a:buNone/>
              <a:defRPr sz="2300">
                <a:solidFill>
                  <a:schemeClr val="dk1"/>
                </a:solidFill>
                <a:latin typeface="Proxima Nova"/>
                <a:ea typeface="Proxima Nova"/>
                <a:cs typeface="Proxima Nova"/>
                <a:sym typeface="Proxima Nova"/>
              </a:defRPr>
            </a:lvl8pPr>
            <a:lvl9pPr lvl="8" algn="r">
              <a:buNone/>
              <a:defRPr sz="23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9.png"/><Relationship Id="rId5" Type="http://schemas.openxmlformats.org/officeDocument/2006/relationships/image" Target="../media/image2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4.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11.png"/><Relationship Id="rId8"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jpg"/><Relationship Id="rId4" Type="http://schemas.openxmlformats.org/officeDocument/2006/relationships/image" Target="../media/image39.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www.gradiant.org/en/portfolio/sense-uav/?gclid=Cj0KCQjw27mhBhC9ARIsAIFsETGc3fQCXLOUJfnTyq53zK4KdJxBM1-CrqCpyqq960yOsQw1ekGQmxkaAtL9EALw_wcB" TargetMode="External"/><Relationship Id="rId4" Type="http://schemas.openxmlformats.org/officeDocument/2006/relationships/hyperlink" Target="https://www.mdpi.com/1424-8220/21/6/2180" TargetMode="External"/><Relationship Id="rId10" Type="http://schemas.openxmlformats.org/officeDocument/2006/relationships/hyperlink" Target="https://dynamoelectronics.com/tienda/luxonis-oak-d-iot-40/" TargetMode="External"/><Relationship Id="rId9" Type="http://schemas.openxmlformats.org/officeDocument/2006/relationships/hyperlink" Target="https://learnopencv.com/introduction-to-mediapipe/" TargetMode="External"/><Relationship Id="rId5" Type="http://schemas.openxmlformats.org/officeDocument/2006/relationships/hyperlink" Target="https://www.researchgate.net/publication/346687347_Person_Detection_in_Drone_Imagery" TargetMode="External"/><Relationship Id="rId6" Type="http://schemas.openxmlformats.org/officeDocument/2006/relationships/hyperlink" Target="https://iopscience.iop.org/article/10.1088/1757-899X/405/1/012003/pdf" TargetMode="External"/><Relationship Id="rId7" Type="http://schemas.openxmlformats.org/officeDocument/2006/relationships/hyperlink" Target="https://www.google.com/url?q=https://github.com/humandecoded/People-Detector&amp;sa=D&amp;source=docs&amp;ust=1681306036074855&amp;usg=AOvVaw1Ms52GlngVBTWEHlxXzZCT" TargetMode="External"/><Relationship Id="rId8" Type="http://schemas.openxmlformats.org/officeDocument/2006/relationships/hyperlink" Target="https://www.youtube.com/watch?v=jTwNerGmc1s&amp;ab_channel=FalconInfomatic"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9.png"/><Relationship Id="rId5" Type="http://schemas.openxmlformats.org/officeDocument/2006/relationships/image" Target="../media/image3.png"/><Relationship Id="rId6"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0" y="1074250"/>
            <a:ext cx="19038600" cy="4773900"/>
          </a:xfrm>
          <a:prstGeom prst="rect">
            <a:avLst/>
          </a:prstGeom>
        </p:spPr>
        <p:txBody>
          <a:bodyPr anchorCtr="0" anchor="b" bIns="206350" lIns="206350" spcFirstLastPara="1" rIns="206350" wrap="square" tIns="206350">
            <a:normAutofit fontScale="90000"/>
          </a:bodyPr>
          <a:lstStyle/>
          <a:p>
            <a:pPr indent="0" lvl="0" marL="0" rtl="0" algn="ctr">
              <a:spcBef>
                <a:spcPts val="0"/>
              </a:spcBef>
              <a:spcAft>
                <a:spcPts val="0"/>
              </a:spcAft>
              <a:buNone/>
            </a:pPr>
            <a:r>
              <a:rPr lang="es-419"/>
              <a:t>Identificación y Detección de la Distancia de la Persona</a:t>
            </a:r>
            <a:endParaRPr/>
          </a:p>
          <a:p>
            <a:pPr indent="0" lvl="0" marL="0" rtl="0" algn="ctr">
              <a:spcBef>
                <a:spcPts val="0"/>
              </a:spcBef>
              <a:spcAft>
                <a:spcPts val="0"/>
              </a:spcAft>
              <a:buNone/>
            </a:pPr>
            <a:r>
              <a:rPr lang="es-419"/>
              <a:t>más</a:t>
            </a:r>
            <a:r>
              <a:rPr lang="es-419"/>
              <a:t> Próxima a un Drone</a:t>
            </a:r>
            <a:endParaRPr/>
          </a:p>
        </p:txBody>
      </p:sp>
      <p:sp>
        <p:nvSpPr>
          <p:cNvPr id="60" name="Google Shape;60;p13"/>
          <p:cNvSpPr txBox="1"/>
          <p:nvPr>
            <p:ph idx="1" type="subTitle"/>
          </p:nvPr>
        </p:nvSpPr>
        <p:spPr>
          <a:xfrm>
            <a:off x="799575" y="6656675"/>
            <a:ext cx="20148300" cy="3763500"/>
          </a:xfrm>
          <a:prstGeom prst="rect">
            <a:avLst/>
          </a:prstGeom>
        </p:spPr>
        <p:txBody>
          <a:bodyPr anchorCtr="0" anchor="t" bIns="206350" lIns="206350" spcFirstLastPara="1" rIns="206350" wrap="square" tIns="206350">
            <a:normAutofit fontScale="62500" lnSpcReduction="20000"/>
          </a:bodyPr>
          <a:lstStyle/>
          <a:p>
            <a:pPr indent="-481012" lvl="0" marL="457200" rtl="0" algn="l">
              <a:spcBef>
                <a:spcPts val="0"/>
              </a:spcBef>
              <a:spcAft>
                <a:spcPts val="0"/>
              </a:spcAft>
              <a:buSzPct val="100000"/>
              <a:buChar char="●"/>
            </a:pPr>
            <a:r>
              <a:rPr lang="es-419" sz="6360"/>
              <a:t>Valentina Hernández</a:t>
            </a:r>
            <a:endParaRPr sz="6360"/>
          </a:p>
          <a:p>
            <a:pPr indent="-481012" lvl="0" marL="457200" rtl="0" algn="l">
              <a:spcBef>
                <a:spcPts val="0"/>
              </a:spcBef>
              <a:spcAft>
                <a:spcPts val="0"/>
              </a:spcAft>
              <a:buSzPct val="100000"/>
              <a:buChar char="●"/>
            </a:pPr>
            <a:r>
              <a:rPr lang="es-419" sz="6360"/>
              <a:t>Luis Felipe Gutierrez</a:t>
            </a:r>
            <a:endParaRPr sz="6360"/>
          </a:p>
          <a:p>
            <a:pPr indent="-481012" lvl="0" marL="457200" rtl="0" algn="l">
              <a:spcBef>
                <a:spcPts val="0"/>
              </a:spcBef>
              <a:spcAft>
                <a:spcPts val="0"/>
              </a:spcAft>
              <a:buSzPct val="100000"/>
              <a:buChar char="●"/>
            </a:pPr>
            <a:r>
              <a:rPr lang="es-419" sz="6360"/>
              <a:t>Manuel Alejandro Rojas</a:t>
            </a:r>
            <a:endParaRPr sz="6360"/>
          </a:p>
          <a:p>
            <a:pPr indent="0" lvl="0" marL="457200" rtl="0" algn="l">
              <a:spcBef>
                <a:spcPts val="0"/>
              </a:spcBef>
              <a:spcAft>
                <a:spcPts val="0"/>
              </a:spcAft>
              <a:buNone/>
            </a:pPr>
            <a:r>
              <a:t/>
            </a:r>
            <a:endParaRPr sz="6360"/>
          </a:p>
          <a:p>
            <a:pPr indent="0" lvl="0" marL="457200" marR="0" rtl="0" algn="r">
              <a:lnSpc>
                <a:spcPct val="100000"/>
              </a:lnSpc>
              <a:spcBef>
                <a:spcPts val="0"/>
              </a:spcBef>
              <a:spcAft>
                <a:spcPts val="0"/>
              </a:spcAft>
              <a:buNone/>
            </a:pPr>
            <a:r>
              <a:rPr lang="es-419" sz="4367"/>
              <a:t>Técnicas de Inteligencia Artificial</a:t>
            </a:r>
            <a:endParaRPr sz="4367"/>
          </a:p>
          <a:p>
            <a:pPr indent="0" lvl="0" marL="457200" rtl="0" algn="r">
              <a:spcBef>
                <a:spcPts val="0"/>
              </a:spcBef>
              <a:spcAft>
                <a:spcPts val="0"/>
              </a:spcAft>
              <a:buNone/>
            </a:pPr>
            <a:r>
              <a:rPr lang="es-419" sz="4367"/>
              <a:t>Facultad de Ingeniería</a:t>
            </a:r>
            <a:endParaRPr sz="4367"/>
          </a:p>
          <a:p>
            <a:pPr indent="0" lvl="0" marL="457200" rtl="0" algn="r">
              <a:spcBef>
                <a:spcPts val="0"/>
              </a:spcBef>
              <a:spcAft>
                <a:spcPts val="0"/>
              </a:spcAft>
              <a:buNone/>
            </a:pPr>
            <a:r>
              <a:rPr lang="es-419" sz="4367"/>
              <a:t>Universidad Nacional de Colombia</a:t>
            </a:r>
            <a:endParaRPr/>
          </a:p>
        </p:txBody>
      </p:sp>
      <p:pic>
        <p:nvPicPr>
          <p:cNvPr id="61" name="Google Shape;61;p13"/>
          <p:cNvPicPr preferRelativeResize="0"/>
          <p:nvPr/>
        </p:nvPicPr>
        <p:blipFill>
          <a:blip r:embed="rId3">
            <a:alphaModFix/>
          </a:blip>
          <a:stretch>
            <a:fillRect/>
          </a:stretch>
        </p:blipFill>
        <p:spPr>
          <a:xfrm>
            <a:off x="17456124" y="2386550"/>
            <a:ext cx="3975126" cy="376350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2"/>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Soluciones existentes</a:t>
            </a:r>
            <a:endParaRPr/>
          </a:p>
        </p:txBody>
      </p:sp>
      <p:sp>
        <p:nvSpPr>
          <p:cNvPr id="138" name="Google Shape;138;p22"/>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Servicio de desarrollo por parte de empresas. (Sense UAV)[1]</a:t>
            </a:r>
            <a:endParaRPr/>
          </a:p>
          <a:p>
            <a:pPr indent="-488950" lvl="0" marL="457200" rtl="0" algn="l">
              <a:spcBef>
                <a:spcPts val="0"/>
              </a:spcBef>
              <a:spcAft>
                <a:spcPts val="0"/>
              </a:spcAft>
              <a:buSzPts val="4100"/>
              <a:buChar char="●"/>
            </a:pPr>
            <a:r>
              <a:rPr lang="es-419"/>
              <a:t>Para operaciones de rescate Liu C. y Szirányi T. (2021)[2]</a:t>
            </a:r>
            <a:endParaRPr/>
          </a:p>
          <a:p>
            <a:pPr indent="-488950" lvl="0" marL="457200" rtl="0" algn="l">
              <a:spcBef>
                <a:spcPts val="0"/>
              </a:spcBef>
              <a:spcAft>
                <a:spcPts val="0"/>
              </a:spcAft>
              <a:buSzPts val="4100"/>
              <a:buChar char="●"/>
            </a:pPr>
            <a:r>
              <a:rPr lang="es-419"/>
              <a:t>Sambolek S. e Ivasic-Kos M, la detección como fin mismo del Drone [3]</a:t>
            </a:r>
            <a:endParaRPr/>
          </a:p>
          <a:p>
            <a:pPr indent="-488950" lvl="0" marL="457200" rtl="0" algn="l">
              <a:spcBef>
                <a:spcPts val="0"/>
              </a:spcBef>
              <a:spcAft>
                <a:spcPts val="0"/>
              </a:spcAft>
              <a:buSzPts val="4100"/>
              <a:buChar char="●"/>
            </a:pPr>
            <a:r>
              <a:rPr lang="es-419"/>
              <a:t>A</a:t>
            </a:r>
            <a:r>
              <a:rPr lang="es-419"/>
              <a:t>sanka G. y otros (2018) si interviene la posibilidad de extraer información[4]</a:t>
            </a:r>
            <a:endParaRPr/>
          </a:p>
        </p:txBody>
      </p:sp>
      <p:pic>
        <p:nvPicPr>
          <p:cNvPr id="139" name="Google Shape;139;p22"/>
          <p:cNvPicPr preferRelativeResize="0"/>
          <p:nvPr/>
        </p:nvPicPr>
        <p:blipFill>
          <a:blip r:embed="rId3">
            <a:alphaModFix/>
          </a:blip>
          <a:stretch>
            <a:fillRect/>
          </a:stretch>
        </p:blipFill>
        <p:spPr>
          <a:xfrm>
            <a:off x="3639668" y="6267068"/>
            <a:ext cx="12433300" cy="3251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3"/>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Soluciones existentes</a:t>
            </a:r>
            <a:endParaRPr/>
          </a:p>
        </p:txBody>
      </p:sp>
      <p:sp>
        <p:nvSpPr>
          <p:cNvPr id="145" name="Google Shape;145;p23"/>
          <p:cNvSpPr txBox="1"/>
          <p:nvPr>
            <p:ph idx="1" type="body"/>
          </p:nvPr>
        </p:nvSpPr>
        <p:spPr>
          <a:xfrm>
            <a:off x="553250" y="2401000"/>
            <a:ext cx="201474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Servicio de desarrollo por parte de empresas. (Sense UAV)[1]</a:t>
            </a:r>
            <a:endParaRPr/>
          </a:p>
          <a:p>
            <a:pPr indent="-488950" lvl="0" marL="457200" rtl="0" algn="l">
              <a:spcBef>
                <a:spcPts val="0"/>
              </a:spcBef>
              <a:spcAft>
                <a:spcPts val="0"/>
              </a:spcAft>
              <a:buSzPts val="4100"/>
              <a:buChar char="●"/>
            </a:pPr>
            <a:r>
              <a:rPr lang="es-419"/>
              <a:t>Para operaciones de rescate Liu C. y Szirányi T. (2021)[2]</a:t>
            </a:r>
            <a:endParaRPr/>
          </a:p>
          <a:p>
            <a:pPr indent="-488950" lvl="0" marL="457200" rtl="0" algn="l">
              <a:spcBef>
                <a:spcPts val="0"/>
              </a:spcBef>
              <a:spcAft>
                <a:spcPts val="0"/>
              </a:spcAft>
              <a:buSzPts val="4100"/>
              <a:buChar char="●"/>
            </a:pPr>
            <a:r>
              <a:rPr lang="es-419"/>
              <a:t>Sambolek S. e Ivasic-Kos M, la detección como fin mismo del Drone [3]</a:t>
            </a:r>
            <a:endParaRPr/>
          </a:p>
          <a:p>
            <a:pPr indent="-488950" lvl="0" marL="457200" rtl="0" algn="l">
              <a:spcBef>
                <a:spcPts val="0"/>
              </a:spcBef>
              <a:spcAft>
                <a:spcPts val="0"/>
              </a:spcAft>
              <a:buSzPts val="4100"/>
              <a:buChar char="●"/>
            </a:pPr>
            <a:r>
              <a:rPr lang="es-419"/>
              <a:t>Asanka G. y otros (2018) si interviene la posibilidad de extraer información[4]</a:t>
            </a:r>
            <a:endParaRPr/>
          </a:p>
          <a:p>
            <a:pPr indent="-488950" lvl="0" marL="457200" rtl="0" algn="l">
              <a:spcBef>
                <a:spcPts val="0"/>
              </a:spcBef>
              <a:spcAft>
                <a:spcPts val="0"/>
              </a:spcAft>
              <a:buSzPts val="4100"/>
              <a:buChar char="●"/>
            </a:pPr>
            <a:r>
              <a:rPr lang="es-419"/>
              <a:t>Xin Zhou et al. (2022) vuelo en enjambre que implementa evasión de obstáculos[10] </a:t>
            </a:r>
            <a:endParaRPr/>
          </a:p>
        </p:txBody>
      </p:sp>
      <p:pic>
        <p:nvPicPr>
          <p:cNvPr id="146" name="Google Shape;146;p23"/>
          <p:cNvPicPr preferRelativeResize="0"/>
          <p:nvPr/>
        </p:nvPicPr>
        <p:blipFill>
          <a:blip r:embed="rId3">
            <a:alphaModFix/>
          </a:blip>
          <a:stretch>
            <a:fillRect/>
          </a:stretch>
        </p:blipFill>
        <p:spPr>
          <a:xfrm>
            <a:off x="5353532" y="6241550"/>
            <a:ext cx="9667050" cy="40664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4"/>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Propuesta de Trabajo</a:t>
            </a:r>
            <a:endParaRPr/>
          </a:p>
        </p:txBody>
      </p:sp>
      <p:sp>
        <p:nvSpPr>
          <p:cNvPr id="152" name="Google Shape;152;p24"/>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fontScale="77500"/>
          </a:bodyPr>
          <a:lstStyle/>
          <a:p>
            <a:pPr indent="0" lvl="0" marL="0" rtl="0" algn="l">
              <a:spcBef>
                <a:spcPts val="0"/>
              </a:spcBef>
              <a:spcAft>
                <a:spcPts val="0"/>
              </a:spcAft>
              <a:buNone/>
            </a:pPr>
            <a:r>
              <a:rPr lang="es-419"/>
              <a:t>1.  	Identificación de dispositivos de video que pueden integrarse a un dron como sistema de evasión de obstáculos.</a:t>
            </a:r>
            <a:endParaRPr/>
          </a:p>
          <a:p>
            <a:pPr indent="0" lvl="0" marL="0" rtl="0" algn="l">
              <a:spcBef>
                <a:spcPts val="2700"/>
              </a:spcBef>
              <a:spcAft>
                <a:spcPts val="0"/>
              </a:spcAft>
              <a:buNone/>
            </a:pPr>
            <a:r>
              <a:rPr lang="es-419"/>
              <a:t>2.  Consulta de información, programas y librerías necesarias para ejecutar funciones de detección y evasión de obstáculos.</a:t>
            </a:r>
            <a:endParaRPr/>
          </a:p>
          <a:p>
            <a:pPr indent="0" lvl="0" marL="0" rtl="0" algn="l">
              <a:spcBef>
                <a:spcPts val="2700"/>
              </a:spcBef>
              <a:spcAft>
                <a:spcPts val="0"/>
              </a:spcAft>
              <a:buNone/>
            </a:pPr>
            <a:r>
              <a:rPr lang="es-419"/>
              <a:t>3.  Selección y adquisición de cámara.</a:t>
            </a:r>
            <a:endParaRPr/>
          </a:p>
          <a:p>
            <a:pPr indent="0" lvl="0" marL="0" rtl="0" algn="l">
              <a:spcBef>
                <a:spcPts val="2700"/>
              </a:spcBef>
              <a:spcAft>
                <a:spcPts val="0"/>
              </a:spcAft>
              <a:buNone/>
            </a:pPr>
            <a:r>
              <a:rPr lang="es-419"/>
              <a:t>4.  Identificación de interfaces, conexiones y comunicación entre computadora y cámara (calibración).</a:t>
            </a:r>
            <a:endParaRPr/>
          </a:p>
          <a:p>
            <a:pPr indent="0" lvl="0" marL="0" rtl="0" algn="l">
              <a:spcBef>
                <a:spcPts val="2700"/>
              </a:spcBef>
              <a:spcAft>
                <a:spcPts val="0"/>
              </a:spcAft>
              <a:buNone/>
            </a:pPr>
            <a:r>
              <a:rPr lang="es-419"/>
              <a:t>5.  Pruebas de código (adquisición de imágenes o datasets, preprocesamiento de imágenes y obtención de características para su clasificación).</a:t>
            </a:r>
            <a:endParaRPr/>
          </a:p>
          <a:p>
            <a:pPr indent="0" lvl="0" marL="0" rtl="0" algn="l">
              <a:spcBef>
                <a:spcPts val="2700"/>
              </a:spcBef>
              <a:spcAft>
                <a:spcPts val="2700"/>
              </a:spcAft>
              <a:buNone/>
            </a:pPr>
            <a:r>
              <a:rPr lang="es-419"/>
              <a:t>6.  Uso de características para generar decisiones en el algoritmo del sistema de evasión de obstáculos.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5"/>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Tipos de cámara</a:t>
            </a:r>
            <a:endParaRPr/>
          </a:p>
        </p:txBody>
      </p:sp>
      <p:sp>
        <p:nvSpPr>
          <p:cNvPr id="158" name="Google Shape;158;p25"/>
          <p:cNvSpPr txBox="1"/>
          <p:nvPr>
            <p:ph idx="1" type="body"/>
          </p:nvPr>
        </p:nvSpPr>
        <p:spPr>
          <a:xfrm>
            <a:off x="730550" y="3698048"/>
            <a:ext cx="19970100" cy="5820300"/>
          </a:xfrm>
          <a:prstGeom prst="rect">
            <a:avLst/>
          </a:prstGeom>
        </p:spPr>
        <p:txBody>
          <a:bodyPr anchorCtr="0" anchor="t" bIns="206350" lIns="206350" spcFirstLastPara="1" rIns="206350" wrap="square" tIns="206350">
            <a:normAutofit/>
          </a:bodyPr>
          <a:lstStyle/>
          <a:p>
            <a:pPr indent="-488950" lvl="0" marL="457200" rtl="0" algn="l">
              <a:lnSpc>
                <a:spcPct val="150000"/>
              </a:lnSpc>
              <a:spcBef>
                <a:spcPts val="0"/>
              </a:spcBef>
              <a:spcAft>
                <a:spcPts val="0"/>
              </a:spcAft>
              <a:buSzPts val="4100"/>
              <a:buChar char="●"/>
            </a:pPr>
            <a:r>
              <a:rPr lang="es-419"/>
              <a:t>RGB</a:t>
            </a:r>
            <a:endParaRPr/>
          </a:p>
          <a:p>
            <a:pPr indent="-488950" lvl="0" marL="457200" rtl="0" algn="l">
              <a:lnSpc>
                <a:spcPct val="150000"/>
              </a:lnSpc>
              <a:spcBef>
                <a:spcPts val="0"/>
              </a:spcBef>
              <a:spcAft>
                <a:spcPts val="0"/>
              </a:spcAft>
              <a:buSzPts val="4100"/>
              <a:buChar char="●"/>
            </a:pPr>
            <a:r>
              <a:rPr lang="es-419"/>
              <a:t>Térmicas</a:t>
            </a:r>
            <a:endParaRPr/>
          </a:p>
          <a:p>
            <a:pPr indent="-488950" lvl="0" marL="457200" rtl="0" algn="l">
              <a:lnSpc>
                <a:spcPct val="150000"/>
              </a:lnSpc>
              <a:spcBef>
                <a:spcPts val="0"/>
              </a:spcBef>
              <a:spcAft>
                <a:spcPts val="0"/>
              </a:spcAft>
              <a:buSzPts val="4100"/>
              <a:buChar char="●"/>
            </a:pPr>
            <a:r>
              <a:rPr lang="es-419"/>
              <a:t>Multiespectrales</a:t>
            </a:r>
            <a:endParaRPr/>
          </a:p>
          <a:p>
            <a:pPr indent="-488950" lvl="0" marL="457200" rtl="0" algn="l">
              <a:lnSpc>
                <a:spcPct val="150000"/>
              </a:lnSpc>
              <a:spcBef>
                <a:spcPts val="0"/>
              </a:spcBef>
              <a:spcAft>
                <a:spcPts val="0"/>
              </a:spcAft>
              <a:buSzPts val="4100"/>
              <a:buChar char="●"/>
            </a:pPr>
            <a:r>
              <a:rPr lang="es-419"/>
              <a:t>Hiperespectrales</a:t>
            </a:r>
            <a:endParaRPr/>
          </a:p>
          <a:p>
            <a:pPr indent="-488950" lvl="0" marL="457200" rtl="0" algn="l">
              <a:lnSpc>
                <a:spcPct val="150000"/>
              </a:lnSpc>
              <a:spcBef>
                <a:spcPts val="0"/>
              </a:spcBef>
              <a:spcAft>
                <a:spcPts val="0"/>
              </a:spcAft>
              <a:buSzPts val="4100"/>
              <a:buChar char="●"/>
            </a:pPr>
            <a:r>
              <a:rPr lang="es-419"/>
              <a:t>LIDAR</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6"/>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Selección de cámara</a:t>
            </a:r>
            <a:endParaRPr/>
          </a:p>
        </p:txBody>
      </p:sp>
      <p:sp>
        <p:nvSpPr>
          <p:cNvPr id="164" name="Google Shape;164;p26"/>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Cámaras RGB-D</a:t>
            </a:r>
            <a:endParaRPr/>
          </a:p>
        </p:txBody>
      </p:sp>
      <p:pic>
        <p:nvPicPr>
          <p:cNvPr id="165" name="Google Shape;165;p26"/>
          <p:cNvPicPr preferRelativeResize="0"/>
          <p:nvPr/>
        </p:nvPicPr>
        <p:blipFill>
          <a:blip r:embed="rId3">
            <a:alphaModFix/>
          </a:blip>
          <a:stretch>
            <a:fillRect/>
          </a:stretch>
        </p:blipFill>
        <p:spPr>
          <a:xfrm>
            <a:off x="1250475" y="4180587"/>
            <a:ext cx="5842200" cy="1953475"/>
          </a:xfrm>
          <a:prstGeom prst="rect">
            <a:avLst/>
          </a:prstGeom>
          <a:noFill/>
          <a:ln>
            <a:noFill/>
          </a:ln>
        </p:spPr>
      </p:pic>
      <p:pic>
        <p:nvPicPr>
          <p:cNvPr id="166" name="Google Shape;166;p26"/>
          <p:cNvPicPr preferRelativeResize="0"/>
          <p:nvPr/>
        </p:nvPicPr>
        <p:blipFill>
          <a:blip r:embed="rId4">
            <a:alphaModFix/>
          </a:blip>
          <a:stretch>
            <a:fillRect/>
          </a:stretch>
        </p:blipFill>
        <p:spPr>
          <a:xfrm>
            <a:off x="6886550" y="6952938"/>
            <a:ext cx="7658100" cy="1809750"/>
          </a:xfrm>
          <a:prstGeom prst="rect">
            <a:avLst/>
          </a:prstGeom>
          <a:noFill/>
          <a:ln>
            <a:noFill/>
          </a:ln>
        </p:spPr>
      </p:pic>
      <p:pic>
        <p:nvPicPr>
          <p:cNvPr id="167" name="Google Shape;167;p26"/>
          <p:cNvPicPr preferRelativeResize="0"/>
          <p:nvPr/>
        </p:nvPicPr>
        <p:blipFill>
          <a:blip r:embed="rId5">
            <a:alphaModFix/>
          </a:blip>
          <a:stretch>
            <a:fillRect/>
          </a:stretch>
        </p:blipFill>
        <p:spPr>
          <a:xfrm>
            <a:off x="14314600" y="3314225"/>
            <a:ext cx="6134100" cy="3686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7"/>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Selección de cámara</a:t>
            </a:r>
            <a:endParaRPr/>
          </a:p>
        </p:txBody>
      </p:sp>
      <p:sp>
        <p:nvSpPr>
          <p:cNvPr id="173" name="Google Shape;173;p27"/>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Cámaras Estéreo</a:t>
            </a:r>
            <a:endParaRPr/>
          </a:p>
        </p:txBody>
      </p:sp>
      <p:pic>
        <p:nvPicPr>
          <p:cNvPr id="174" name="Google Shape;174;p27"/>
          <p:cNvPicPr preferRelativeResize="0"/>
          <p:nvPr/>
        </p:nvPicPr>
        <p:blipFill>
          <a:blip r:embed="rId3">
            <a:alphaModFix/>
          </a:blip>
          <a:stretch>
            <a:fillRect/>
          </a:stretch>
        </p:blipFill>
        <p:spPr>
          <a:xfrm>
            <a:off x="1477675" y="4124740"/>
            <a:ext cx="6523525" cy="2160775"/>
          </a:xfrm>
          <a:prstGeom prst="rect">
            <a:avLst/>
          </a:prstGeom>
          <a:noFill/>
          <a:ln>
            <a:noFill/>
          </a:ln>
        </p:spPr>
      </p:pic>
      <p:pic>
        <p:nvPicPr>
          <p:cNvPr id="175" name="Google Shape;175;p27"/>
          <p:cNvPicPr preferRelativeResize="0"/>
          <p:nvPr/>
        </p:nvPicPr>
        <p:blipFill>
          <a:blip r:embed="rId4">
            <a:alphaModFix/>
          </a:blip>
          <a:stretch>
            <a:fillRect/>
          </a:stretch>
        </p:blipFill>
        <p:spPr>
          <a:xfrm>
            <a:off x="8076988" y="5772250"/>
            <a:ext cx="5277225" cy="4034625"/>
          </a:xfrm>
          <a:prstGeom prst="rect">
            <a:avLst/>
          </a:prstGeom>
          <a:noFill/>
          <a:ln>
            <a:noFill/>
          </a:ln>
        </p:spPr>
      </p:pic>
      <p:pic>
        <p:nvPicPr>
          <p:cNvPr id="176" name="Google Shape;176;p27"/>
          <p:cNvPicPr preferRelativeResize="0"/>
          <p:nvPr/>
        </p:nvPicPr>
        <p:blipFill>
          <a:blip r:embed="rId5">
            <a:alphaModFix/>
          </a:blip>
          <a:stretch>
            <a:fillRect/>
          </a:stretch>
        </p:blipFill>
        <p:spPr>
          <a:xfrm>
            <a:off x="14472614" y="3476400"/>
            <a:ext cx="5277200" cy="34574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8"/>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Selección de cámara</a:t>
            </a:r>
            <a:endParaRPr/>
          </a:p>
        </p:txBody>
      </p:sp>
      <p:sp>
        <p:nvSpPr>
          <p:cNvPr id="182" name="Google Shape;182;p28"/>
          <p:cNvSpPr txBox="1"/>
          <p:nvPr>
            <p:ph idx="1" type="body"/>
          </p:nvPr>
        </p:nvSpPr>
        <p:spPr>
          <a:xfrm>
            <a:off x="579072" y="2120215"/>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Cámaras LIDAR</a:t>
            </a:r>
            <a:endParaRPr/>
          </a:p>
        </p:txBody>
      </p:sp>
      <p:pic>
        <p:nvPicPr>
          <p:cNvPr id="183" name="Google Shape;183;p28"/>
          <p:cNvPicPr preferRelativeResize="0"/>
          <p:nvPr/>
        </p:nvPicPr>
        <p:blipFill>
          <a:blip r:embed="rId3">
            <a:alphaModFix/>
          </a:blip>
          <a:stretch>
            <a:fillRect/>
          </a:stretch>
        </p:blipFill>
        <p:spPr>
          <a:xfrm>
            <a:off x="2858175" y="4588950"/>
            <a:ext cx="6191300" cy="4536400"/>
          </a:xfrm>
          <a:prstGeom prst="rect">
            <a:avLst/>
          </a:prstGeom>
          <a:noFill/>
          <a:ln>
            <a:noFill/>
          </a:ln>
        </p:spPr>
      </p:pic>
      <p:pic>
        <p:nvPicPr>
          <p:cNvPr id="184" name="Google Shape;184;p28"/>
          <p:cNvPicPr preferRelativeResize="0"/>
          <p:nvPr/>
        </p:nvPicPr>
        <p:blipFill rotWithShape="1">
          <a:blip r:embed="rId4">
            <a:alphaModFix/>
          </a:blip>
          <a:srcRect b="0" l="12876" r="0" t="11111"/>
          <a:stretch/>
        </p:blipFill>
        <p:spPr>
          <a:xfrm>
            <a:off x="13555450" y="4588950"/>
            <a:ext cx="5006900" cy="45364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9"/>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Propuestas de solución</a:t>
            </a:r>
            <a:endParaRPr/>
          </a:p>
        </p:txBody>
      </p:sp>
      <p:sp>
        <p:nvSpPr>
          <p:cNvPr id="190" name="Google Shape;190;p29"/>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0" lvl="0" marL="0" rtl="0" algn="l">
              <a:spcBef>
                <a:spcPts val="0"/>
              </a:spcBef>
              <a:spcAft>
                <a:spcPts val="0"/>
              </a:spcAft>
              <a:buNone/>
            </a:pPr>
            <a:r>
              <a:rPr lang="es-419"/>
              <a:t>En general, </a:t>
            </a:r>
            <a:endParaRPr/>
          </a:p>
          <a:p>
            <a:pPr indent="-488950" lvl="0" marL="457200" rtl="0" algn="l">
              <a:spcBef>
                <a:spcPts val="2700"/>
              </a:spcBef>
              <a:spcAft>
                <a:spcPts val="0"/>
              </a:spcAft>
              <a:buSzPts val="4100"/>
              <a:buChar char="●"/>
            </a:pPr>
            <a:r>
              <a:rPr lang="es-419"/>
              <a:t>Se planea trabajar con imágenes tomadas del video en tiempo real cada 2 segundos.  </a:t>
            </a:r>
            <a:endParaRPr/>
          </a:p>
          <a:p>
            <a:pPr indent="-488950" lvl="0" marL="457200" rtl="0" algn="l">
              <a:spcBef>
                <a:spcPts val="0"/>
              </a:spcBef>
              <a:spcAft>
                <a:spcPts val="0"/>
              </a:spcAft>
              <a:buSzPts val="4100"/>
              <a:buChar char="●"/>
            </a:pPr>
            <a:r>
              <a:rPr lang="es-419"/>
              <a:t>Con la posibilidad o la necesidad de mas o menos tonos de gris o la utilización de los canales de color. </a:t>
            </a:r>
            <a:endParaRPr/>
          </a:p>
          <a:p>
            <a:pPr indent="-488950" lvl="0" marL="457200" rtl="0" algn="l">
              <a:spcBef>
                <a:spcPts val="0"/>
              </a:spcBef>
              <a:spcAft>
                <a:spcPts val="0"/>
              </a:spcAft>
              <a:buSzPts val="4100"/>
              <a:buChar char="●"/>
            </a:pPr>
            <a:r>
              <a:rPr lang="es-419"/>
              <a:t>Posterior a este procedimiento aplicar filtros derivativos para el pre-</a:t>
            </a:r>
            <a:r>
              <a:rPr lang="es-419"/>
              <a:t>proceso</a:t>
            </a:r>
            <a:r>
              <a:rPr lang="es-419"/>
              <a:t> de la </a:t>
            </a:r>
            <a:r>
              <a:rPr lang="es-419"/>
              <a:t>fotografía</a:t>
            </a:r>
            <a:r>
              <a:rPr lang="es-419"/>
              <a: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0"/>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Propuestas de solución</a:t>
            </a:r>
            <a:endParaRPr/>
          </a:p>
        </p:txBody>
      </p:sp>
      <p:sp>
        <p:nvSpPr>
          <p:cNvPr id="196" name="Google Shape;196;p30"/>
          <p:cNvSpPr txBox="1"/>
          <p:nvPr>
            <p:ph idx="1" type="body"/>
          </p:nvPr>
        </p:nvSpPr>
        <p:spPr>
          <a:xfrm>
            <a:off x="730550" y="2401001"/>
            <a:ext cx="19970100" cy="8046000"/>
          </a:xfrm>
          <a:prstGeom prst="rect">
            <a:avLst/>
          </a:prstGeom>
        </p:spPr>
        <p:txBody>
          <a:bodyPr anchorCtr="0" anchor="t" bIns="206350" lIns="206350" spcFirstLastPara="1" rIns="206350" wrap="square" tIns="206350">
            <a:normAutofit lnSpcReduction="10000"/>
          </a:bodyPr>
          <a:lstStyle/>
          <a:p>
            <a:pPr indent="-488950" lvl="0" marL="457200" rtl="0" algn="l">
              <a:spcBef>
                <a:spcPts val="0"/>
              </a:spcBef>
              <a:spcAft>
                <a:spcPts val="0"/>
              </a:spcAft>
              <a:buSzPts val="4100"/>
              <a:buChar char="●"/>
            </a:pPr>
            <a:r>
              <a:rPr lang="es-419"/>
              <a:t>Específicamente</a:t>
            </a:r>
            <a:r>
              <a:rPr lang="es-419"/>
              <a:t>:</a:t>
            </a:r>
            <a:endParaRPr/>
          </a:p>
          <a:p>
            <a:pPr indent="0" lvl="0" marL="0" rtl="0" algn="l">
              <a:spcBef>
                <a:spcPts val="2700"/>
              </a:spcBef>
              <a:spcAft>
                <a:spcPts val="0"/>
              </a:spcAft>
              <a:buNone/>
            </a:pPr>
            <a:r>
              <a:t/>
            </a:r>
            <a:endParaRPr sz="3200"/>
          </a:p>
          <a:p>
            <a:pPr indent="-431800" lvl="1" marL="914400" rtl="0" algn="just">
              <a:spcBef>
                <a:spcPts val="2700"/>
              </a:spcBef>
              <a:spcAft>
                <a:spcPts val="0"/>
              </a:spcAft>
              <a:buSzPts val="3200"/>
              <a:buChar char="○"/>
            </a:pPr>
            <a:r>
              <a:rPr lang="es-419"/>
              <a:t>H</a:t>
            </a:r>
            <a:r>
              <a:rPr lang="es-419"/>
              <a:t>acer un proceso de esqueletización binaria para alcanzar luego hacer un trabajo de identificación con redes neuronales y luego obtener las coordenadas de las posiciones de individuos en la imagen para solicitar la distancia a la cámara estéreo y mediante una serie de condicionales obtener la posición de la persona más cercana.</a:t>
            </a:r>
            <a:endParaRPr/>
          </a:p>
          <a:p>
            <a:pPr indent="0" lvl="0" marL="914400" rtl="0" algn="just">
              <a:spcBef>
                <a:spcPts val="2700"/>
              </a:spcBef>
              <a:spcAft>
                <a:spcPts val="0"/>
              </a:spcAft>
              <a:buNone/>
            </a:pPr>
            <a:r>
              <a:t/>
            </a:r>
            <a:endParaRPr/>
          </a:p>
          <a:p>
            <a:pPr indent="-431800" lvl="1" marL="914400" rtl="0" algn="just">
              <a:spcBef>
                <a:spcPts val="2700"/>
              </a:spcBef>
              <a:spcAft>
                <a:spcPts val="0"/>
              </a:spcAft>
              <a:buSzPts val="3200"/>
              <a:buChar char="○"/>
            </a:pPr>
            <a:r>
              <a:rPr lang="es-419"/>
              <a:t>Utilizar YOLO para la detección de las personas y hacer un entrenamiento con uno o más Datasets de Kaggle que contengan figuras de humanos en diferentes entornos y con diferentes poses y posteriormente realizar de forma idéntica a la alternativa anterior la detección de el humano más </a:t>
            </a:r>
            <a:r>
              <a:rPr lang="es-419"/>
              <a:t>próximo</a:t>
            </a:r>
            <a:r>
              <a:rPr lang="es-419"/>
              <a:t>[5].</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Propuestas de solución</a:t>
            </a:r>
            <a:endParaRPr/>
          </a:p>
        </p:txBody>
      </p:sp>
      <p:sp>
        <p:nvSpPr>
          <p:cNvPr id="202" name="Google Shape;202;p31"/>
          <p:cNvSpPr txBox="1"/>
          <p:nvPr>
            <p:ph idx="1" type="body"/>
          </p:nvPr>
        </p:nvSpPr>
        <p:spPr>
          <a:xfrm>
            <a:off x="730550" y="2401001"/>
            <a:ext cx="19970100" cy="8046000"/>
          </a:xfrm>
          <a:prstGeom prst="rect">
            <a:avLst/>
          </a:prstGeom>
        </p:spPr>
        <p:txBody>
          <a:bodyPr anchorCtr="0" anchor="t" bIns="206350" lIns="206350" spcFirstLastPara="1" rIns="206350" wrap="square" tIns="206350">
            <a:normAutofit lnSpcReduction="10000"/>
          </a:bodyPr>
          <a:lstStyle/>
          <a:p>
            <a:pPr indent="-488950" lvl="0" marL="457200" rtl="0" algn="l">
              <a:spcBef>
                <a:spcPts val="0"/>
              </a:spcBef>
              <a:spcAft>
                <a:spcPts val="0"/>
              </a:spcAft>
              <a:buSzPts val="4100"/>
              <a:buChar char="●"/>
            </a:pPr>
            <a:r>
              <a:rPr lang="es-419"/>
              <a:t>Específicamente</a:t>
            </a:r>
            <a:r>
              <a:rPr lang="es-419"/>
              <a:t>:</a:t>
            </a:r>
            <a:endParaRPr/>
          </a:p>
          <a:p>
            <a:pPr indent="0" lvl="0" marL="457200" rtl="0" algn="l">
              <a:spcBef>
                <a:spcPts val="2700"/>
              </a:spcBef>
              <a:spcAft>
                <a:spcPts val="0"/>
              </a:spcAft>
              <a:buNone/>
            </a:pPr>
            <a:r>
              <a:t/>
            </a:r>
            <a:endParaRPr sz="3200"/>
          </a:p>
          <a:p>
            <a:pPr indent="-431800" lvl="1" marL="914400" rtl="0" algn="just">
              <a:spcBef>
                <a:spcPts val="2700"/>
              </a:spcBef>
              <a:spcAft>
                <a:spcPts val="0"/>
              </a:spcAft>
              <a:buSzPts val="3200"/>
              <a:buChar char="○"/>
            </a:pPr>
            <a:r>
              <a:rPr lang="es-419"/>
              <a:t>Una posibilidad adicional es un método de machine learning basado en una función en cascada[6] propuesta por Paul Viola y Michael Jones en el que se entrena mediante una serie de imágenes en positivo y negativo. Para proceder a extraer coordenadas y extraer la distancia con el sujeto más cercano.</a:t>
            </a:r>
            <a:endParaRPr/>
          </a:p>
          <a:p>
            <a:pPr indent="0" lvl="0" marL="914400" rtl="0" algn="just">
              <a:spcBef>
                <a:spcPts val="2700"/>
              </a:spcBef>
              <a:spcAft>
                <a:spcPts val="0"/>
              </a:spcAft>
              <a:buNone/>
            </a:pPr>
            <a:r>
              <a:t/>
            </a:r>
            <a:endParaRPr/>
          </a:p>
          <a:p>
            <a:pPr indent="-431800" lvl="1" marL="914400" rtl="0" algn="just">
              <a:spcBef>
                <a:spcPts val="2700"/>
              </a:spcBef>
              <a:spcAft>
                <a:spcPts val="0"/>
              </a:spcAft>
              <a:buSzPts val="3200"/>
              <a:buChar char="○"/>
            </a:pPr>
            <a:r>
              <a:rPr lang="es-419"/>
              <a:t>O</a:t>
            </a:r>
            <a:r>
              <a:rPr lang="es-419"/>
              <a:t>tra posible solución es una vez pre-procesadas las imágenes hacer uso del framework MediaPipe[7] un toolkit construido en machine learning. Una vez detectadas estas regiones se procede a realizar la identificación de la distancia de cada una de las personas identificadas en video y la determinación de la distancia más corta a un individuo detectado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title"/>
          </p:nvPr>
        </p:nvSpPr>
        <p:spPr>
          <a:xfrm>
            <a:off x="730549" y="927125"/>
            <a:ext cx="16236000" cy="1193100"/>
          </a:xfrm>
          <a:prstGeom prst="rect">
            <a:avLst/>
          </a:prstGeom>
        </p:spPr>
        <p:txBody>
          <a:bodyPr anchorCtr="0" anchor="b" bIns="206350" lIns="206350" spcFirstLastPara="1" rIns="206350" wrap="square" tIns="206350">
            <a:noAutofit/>
          </a:bodyPr>
          <a:lstStyle/>
          <a:p>
            <a:pPr indent="0" lvl="0" marL="0" rtl="0" algn="l">
              <a:spcBef>
                <a:spcPts val="0"/>
              </a:spcBef>
              <a:spcAft>
                <a:spcPts val="0"/>
              </a:spcAft>
              <a:buNone/>
            </a:pPr>
            <a:r>
              <a:rPr lang="es-419" sz="6000"/>
              <a:t>Contenido</a:t>
            </a:r>
            <a:endParaRPr sz="6000"/>
          </a:p>
        </p:txBody>
      </p:sp>
      <p:sp>
        <p:nvSpPr>
          <p:cNvPr id="67" name="Google Shape;67;p14"/>
          <p:cNvSpPr txBox="1"/>
          <p:nvPr>
            <p:ph idx="2" type="body"/>
          </p:nvPr>
        </p:nvSpPr>
        <p:spPr>
          <a:xfrm>
            <a:off x="730547" y="2400990"/>
            <a:ext cx="19970100" cy="7117500"/>
          </a:xfrm>
          <a:prstGeom prst="rect">
            <a:avLst/>
          </a:prstGeom>
        </p:spPr>
        <p:txBody>
          <a:bodyPr anchorCtr="0" anchor="ctr" bIns="206350" lIns="206350" spcFirstLastPara="1" rIns="206350" wrap="square" tIns="206350">
            <a:normAutofit/>
          </a:bodyPr>
          <a:lstStyle/>
          <a:p>
            <a:pPr indent="-533400" lvl="0" marL="457200" rtl="0" algn="l">
              <a:spcBef>
                <a:spcPts val="0"/>
              </a:spcBef>
              <a:spcAft>
                <a:spcPts val="0"/>
              </a:spcAft>
              <a:buClr>
                <a:schemeClr val="dk1"/>
              </a:buClr>
              <a:buSzPts val="4800"/>
              <a:buChar char="●"/>
            </a:pPr>
            <a:r>
              <a:rPr lang="es-419" sz="4800">
                <a:solidFill>
                  <a:schemeClr val="dk1"/>
                </a:solidFill>
              </a:rPr>
              <a:t>Contexto </a:t>
            </a:r>
            <a:endParaRPr sz="4800">
              <a:solidFill>
                <a:schemeClr val="dk1"/>
              </a:solidFill>
            </a:endParaRPr>
          </a:p>
          <a:p>
            <a:pPr indent="-533400" lvl="0" marL="457200" rtl="0" algn="l">
              <a:spcBef>
                <a:spcPts val="0"/>
              </a:spcBef>
              <a:spcAft>
                <a:spcPts val="0"/>
              </a:spcAft>
              <a:buClr>
                <a:schemeClr val="dk1"/>
              </a:buClr>
              <a:buSzPts val="4800"/>
              <a:buChar char="●"/>
            </a:pPr>
            <a:r>
              <a:rPr lang="es-419" sz="4800">
                <a:solidFill>
                  <a:schemeClr val="dk1"/>
                </a:solidFill>
              </a:rPr>
              <a:t>Problemática</a:t>
            </a:r>
            <a:endParaRPr sz="4800">
              <a:solidFill>
                <a:schemeClr val="dk1"/>
              </a:solidFill>
            </a:endParaRPr>
          </a:p>
          <a:p>
            <a:pPr indent="-533400" lvl="0" marL="457200" rtl="0" algn="l">
              <a:spcBef>
                <a:spcPts val="0"/>
              </a:spcBef>
              <a:spcAft>
                <a:spcPts val="0"/>
              </a:spcAft>
              <a:buClr>
                <a:schemeClr val="dk1"/>
              </a:buClr>
              <a:buSzPts val="4800"/>
              <a:buChar char="●"/>
            </a:pPr>
            <a:r>
              <a:rPr lang="es-419" sz="4800">
                <a:solidFill>
                  <a:schemeClr val="dk1"/>
                </a:solidFill>
              </a:rPr>
              <a:t>Etapas de solución</a:t>
            </a:r>
            <a:endParaRPr sz="4800">
              <a:solidFill>
                <a:schemeClr val="dk1"/>
              </a:solidFill>
            </a:endParaRPr>
          </a:p>
          <a:p>
            <a:pPr indent="-533400" lvl="0" marL="457200" rtl="0" algn="l">
              <a:spcBef>
                <a:spcPts val="0"/>
              </a:spcBef>
              <a:spcAft>
                <a:spcPts val="0"/>
              </a:spcAft>
              <a:buClr>
                <a:schemeClr val="dk1"/>
              </a:buClr>
              <a:buSzPts val="4800"/>
              <a:buChar char="●"/>
            </a:pPr>
            <a:r>
              <a:rPr lang="es-419" sz="4800">
                <a:solidFill>
                  <a:schemeClr val="dk1"/>
                </a:solidFill>
              </a:rPr>
              <a:t>Soluciones existentes</a:t>
            </a:r>
            <a:endParaRPr sz="4800">
              <a:solidFill>
                <a:schemeClr val="dk1"/>
              </a:solidFill>
            </a:endParaRPr>
          </a:p>
          <a:p>
            <a:pPr indent="-533400" lvl="0" marL="457200" rtl="0" algn="l">
              <a:spcBef>
                <a:spcPts val="0"/>
              </a:spcBef>
              <a:spcAft>
                <a:spcPts val="0"/>
              </a:spcAft>
              <a:buClr>
                <a:schemeClr val="dk1"/>
              </a:buClr>
              <a:buSzPts val="4800"/>
              <a:buChar char="●"/>
            </a:pPr>
            <a:r>
              <a:rPr lang="es-419" sz="4800">
                <a:solidFill>
                  <a:schemeClr val="dk1"/>
                </a:solidFill>
              </a:rPr>
              <a:t>Historia</a:t>
            </a:r>
            <a:endParaRPr sz="4800">
              <a:solidFill>
                <a:schemeClr val="dk1"/>
              </a:solidFill>
            </a:endParaRPr>
          </a:p>
          <a:p>
            <a:pPr indent="-533400" lvl="0" marL="457200" rtl="0" algn="l">
              <a:spcBef>
                <a:spcPts val="0"/>
              </a:spcBef>
              <a:spcAft>
                <a:spcPts val="0"/>
              </a:spcAft>
              <a:buClr>
                <a:schemeClr val="dk1"/>
              </a:buClr>
              <a:buSzPts val="4800"/>
              <a:buChar char="●"/>
            </a:pPr>
            <a:r>
              <a:rPr lang="es-419" sz="4800">
                <a:solidFill>
                  <a:schemeClr val="dk1"/>
                </a:solidFill>
              </a:rPr>
              <a:t>Posibles soluciones</a:t>
            </a:r>
            <a:endParaRPr sz="4800">
              <a:solidFill>
                <a:schemeClr val="dk1"/>
              </a:solidFill>
            </a:endParaRPr>
          </a:p>
          <a:p>
            <a:pPr indent="-533400" lvl="0" marL="457200" rtl="0" algn="l">
              <a:spcBef>
                <a:spcPts val="0"/>
              </a:spcBef>
              <a:spcAft>
                <a:spcPts val="0"/>
              </a:spcAft>
              <a:buClr>
                <a:schemeClr val="dk1"/>
              </a:buClr>
              <a:buSzPts val="4800"/>
              <a:buChar char="●"/>
            </a:pPr>
            <a:r>
              <a:rPr lang="es-419" sz="4800">
                <a:solidFill>
                  <a:schemeClr val="dk1"/>
                </a:solidFill>
              </a:rPr>
              <a:t>Materiales</a:t>
            </a:r>
            <a:endParaRPr sz="4800">
              <a:solidFill>
                <a:schemeClr val="dk1"/>
              </a:solidFill>
            </a:endParaRPr>
          </a:p>
          <a:p>
            <a:pPr indent="-533400" lvl="0" marL="457200" rtl="0" algn="l">
              <a:spcBef>
                <a:spcPts val="0"/>
              </a:spcBef>
              <a:spcAft>
                <a:spcPts val="0"/>
              </a:spcAft>
              <a:buClr>
                <a:schemeClr val="dk1"/>
              </a:buClr>
              <a:buSzPts val="4800"/>
              <a:buChar char="●"/>
            </a:pPr>
            <a:r>
              <a:rPr lang="es-419" sz="4800">
                <a:solidFill>
                  <a:schemeClr val="dk1"/>
                </a:solidFill>
              </a:rPr>
              <a:t>Avances</a:t>
            </a:r>
            <a:endParaRPr sz="4800">
              <a:solidFill>
                <a:schemeClr val="dk1"/>
              </a:solidFill>
            </a:endParaRPr>
          </a:p>
        </p:txBody>
      </p:sp>
      <p:pic>
        <p:nvPicPr>
          <p:cNvPr id="68" name="Google Shape;68;p14"/>
          <p:cNvPicPr preferRelativeResize="0"/>
          <p:nvPr/>
        </p:nvPicPr>
        <p:blipFill>
          <a:blip r:embed="rId3">
            <a:alphaModFix/>
          </a:blip>
          <a:stretch>
            <a:fillRect/>
          </a:stretch>
        </p:blipFill>
        <p:spPr>
          <a:xfrm>
            <a:off x="12971551" y="2401000"/>
            <a:ext cx="6464950" cy="64649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2"/>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Propuestas de solución</a:t>
            </a:r>
            <a:endParaRPr/>
          </a:p>
        </p:txBody>
      </p:sp>
      <p:sp>
        <p:nvSpPr>
          <p:cNvPr id="208" name="Google Shape;208;p32"/>
          <p:cNvSpPr txBox="1"/>
          <p:nvPr>
            <p:ph idx="1" type="body"/>
          </p:nvPr>
        </p:nvSpPr>
        <p:spPr>
          <a:xfrm>
            <a:off x="730550" y="2401001"/>
            <a:ext cx="19970100" cy="8046000"/>
          </a:xfrm>
          <a:prstGeom prst="rect">
            <a:avLst/>
          </a:prstGeom>
        </p:spPr>
        <p:txBody>
          <a:bodyPr anchorCtr="0" anchor="t" bIns="206350" lIns="206350" spcFirstLastPara="1" rIns="206350" wrap="square" tIns="206350">
            <a:normAutofit lnSpcReduction="20000"/>
          </a:bodyPr>
          <a:lstStyle/>
          <a:p>
            <a:pPr indent="-488950" lvl="0" marL="457200" rtl="0" algn="l">
              <a:spcBef>
                <a:spcPts val="0"/>
              </a:spcBef>
              <a:spcAft>
                <a:spcPts val="0"/>
              </a:spcAft>
              <a:buSzPts val="4100"/>
              <a:buChar char="●"/>
            </a:pPr>
            <a:r>
              <a:rPr lang="es-419"/>
              <a:t>Específicamente:</a:t>
            </a:r>
            <a:endParaRPr/>
          </a:p>
          <a:p>
            <a:pPr indent="0" lvl="0" marL="457200" rtl="0" algn="l">
              <a:spcBef>
                <a:spcPts val="2700"/>
              </a:spcBef>
              <a:spcAft>
                <a:spcPts val="0"/>
              </a:spcAft>
              <a:buNone/>
            </a:pPr>
            <a:r>
              <a:t/>
            </a:r>
            <a:endParaRPr sz="3200"/>
          </a:p>
          <a:p>
            <a:pPr indent="-431800" lvl="1" marL="914400" rtl="0" algn="just">
              <a:spcBef>
                <a:spcPts val="2700"/>
              </a:spcBef>
              <a:spcAft>
                <a:spcPts val="0"/>
              </a:spcAft>
              <a:buSzPts val="3200"/>
              <a:buChar char="○"/>
            </a:pPr>
            <a:r>
              <a:rPr lang="es-419"/>
              <a:t>Utilizar segmentación semántica para la identificación de regiones. Estas regiones se pueden clasificar según se convenga y tienen la ventaja de que pueden detectar objetos o regiones de objetos desconocidos, es decir, aquellos que la red neuronal no haya sido entrenada para identificar y tomarlas en consideración. </a:t>
            </a:r>
            <a:endParaRPr/>
          </a:p>
          <a:p>
            <a:pPr indent="0" lvl="0" marL="914400" rtl="0" algn="just">
              <a:spcBef>
                <a:spcPts val="2700"/>
              </a:spcBef>
              <a:spcAft>
                <a:spcPts val="0"/>
              </a:spcAft>
              <a:buNone/>
            </a:pPr>
            <a:r>
              <a:t/>
            </a:r>
            <a:endParaRPr/>
          </a:p>
          <a:p>
            <a:pPr indent="-431800" lvl="1" marL="914400" rtl="0" algn="just">
              <a:spcBef>
                <a:spcPts val="2700"/>
              </a:spcBef>
              <a:spcAft>
                <a:spcPts val="0"/>
              </a:spcAft>
              <a:buSzPts val="3200"/>
              <a:buChar char="○"/>
            </a:pPr>
            <a:r>
              <a:rPr lang="es-419"/>
              <a:t>U</a:t>
            </a:r>
            <a:r>
              <a:rPr lang="es-419"/>
              <a:t>tilización de un red neuronal para la detección de objetos combinada con un mapeo de profundidad de la imagen. Se podrían identificar regiones de interés previamente definidas para que sean resaltadas y a las cuales se les va a realizar una estimación de la profundidad a la cual se encuentran con respecto al dispositivo de adquisición de imágenes con el fin de acotar la cantidad de elementos a ser tenidos en cuenta dentro de la navegación.</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3"/>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Materiales</a:t>
            </a:r>
            <a:endParaRPr/>
          </a:p>
        </p:txBody>
      </p:sp>
      <p:sp>
        <p:nvSpPr>
          <p:cNvPr id="214" name="Google Shape;214;p33"/>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Computador</a:t>
            </a:r>
            <a:endParaRPr/>
          </a:p>
          <a:p>
            <a:pPr indent="-431800" lvl="1" marL="914400" rtl="0" algn="l">
              <a:spcBef>
                <a:spcPts val="0"/>
              </a:spcBef>
              <a:spcAft>
                <a:spcPts val="0"/>
              </a:spcAft>
              <a:buSzPts val="3200"/>
              <a:buChar char="○"/>
            </a:pPr>
            <a:r>
              <a:rPr lang="es-419"/>
              <a:t>Procesador Intel 11th Gen. I5 11300H </a:t>
            </a:r>
            <a:endParaRPr/>
          </a:p>
          <a:p>
            <a:pPr indent="-431800" lvl="1" marL="914400" rtl="0" algn="l">
              <a:spcBef>
                <a:spcPts val="0"/>
              </a:spcBef>
              <a:spcAft>
                <a:spcPts val="0"/>
              </a:spcAft>
              <a:buSzPts val="3200"/>
              <a:buChar char="○"/>
            </a:pPr>
            <a:r>
              <a:rPr lang="es-419"/>
              <a:t>15.7 Gb RAM</a:t>
            </a:r>
            <a:endParaRPr/>
          </a:p>
          <a:p>
            <a:pPr indent="-431800" lvl="1" marL="914400" rtl="0" algn="l">
              <a:spcBef>
                <a:spcPts val="0"/>
              </a:spcBef>
              <a:spcAft>
                <a:spcPts val="0"/>
              </a:spcAft>
              <a:buSzPts val="3200"/>
              <a:buChar char="○"/>
            </a:pPr>
            <a:r>
              <a:rPr lang="es-419"/>
              <a:t>Sistema operativo 64 bits Windows 11</a:t>
            </a:r>
            <a:endParaRPr/>
          </a:p>
        </p:txBody>
      </p:sp>
      <p:pic>
        <p:nvPicPr>
          <p:cNvPr id="215" name="Google Shape;215;p33"/>
          <p:cNvPicPr preferRelativeResize="0"/>
          <p:nvPr/>
        </p:nvPicPr>
        <p:blipFill>
          <a:blip r:embed="rId3">
            <a:alphaModFix/>
          </a:blip>
          <a:stretch>
            <a:fillRect/>
          </a:stretch>
        </p:blipFill>
        <p:spPr>
          <a:xfrm>
            <a:off x="10484128" y="1240247"/>
            <a:ext cx="8235126" cy="82351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4"/>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Materiales</a:t>
            </a:r>
            <a:endParaRPr/>
          </a:p>
        </p:txBody>
      </p:sp>
      <p:sp>
        <p:nvSpPr>
          <p:cNvPr id="221" name="Google Shape;221;p34"/>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fontScale="85000" lnSpcReduction="20000"/>
          </a:bodyPr>
          <a:lstStyle/>
          <a:p>
            <a:pPr indent="-449897" lvl="0" marL="457200" rtl="0" algn="l">
              <a:spcBef>
                <a:spcPts val="0"/>
              </a:spcBef>
              <a:spcAft>
                <a:spcPts val="0"/>
              </a:spcAft>
              <a:buSzPct val="100000"/>
              <a:buChar char="●"/>
            </a:pPr>
            <a:r>
              <a:rPr lang="es-419"/>
              <a:t>Camara </a:t>
            </a:r>
            <a:r>
              <a:rPr lang="es-419"/>
              <a:t>Stereo</a:t>
            </a:r>
            <a:r>
              <a:rPr lang="es-419"/>
              <a:t> Luxonis OAK-D-IoT-40 [8]</a:t>
            </a:r>
            <a:endParaRPr/>
          </a:p>
          <a:p>
            <a:pPr indent="0" lvl="0" marL="457200" rtl="0" algn="l">
              <a:spcBef>
                <a:spcPts val="2700"/>
              </a:spcBef>
              <a:spcAft>
                <a:spcPts val="0"/>
              </a:spcAft>
              <a:buNone/>
            </a:pPr>
            <a:r>
              <a:t/>
            </a:r>
            <a:endParaRPr/>
          </a:p>
          <a:p>
            <a:pPr indent="-401319" lvl="1" marL="914400" rtl="0" algn="l">
              <a:spcBef>
                <a:spcPts val="2700"/>
              </a:spcBef>
              <a:spcAft>
                <a:spcPts val="0"/>
              </a:spcAft>
              <a:buSzPct val="100000"/>
              <a:buChar char="○"/>
            </a:pPr>
            <a:r>
              <a:rPr lang="es-419"/>
              <a:t>12MP, 4K / 60Hz</a:t>
            </a:r>
            <a:endParaRPr/>
          </a:p>
          <a:p>
            <a:pPr indent="-401319" lvl="1" marL="914400" rtl="0" algn="l">
              <a:spcBef>
                <a:spcPts val="0"/>
              </a:spcBef>
              <a:spcAft>
                <a:spcPts val="0"/>
              </a:spcAft>
              <a:buSzPct val="100000"/>
              <a:buChar char="○"/>
            </a:pPr>
            <a:r>
              <a:rPr lang="es-419"/>
              <a:t>2 cámaras monocromáticas 720P / 120Hz</a:t>
            </a:r>
            <a:endParaRPr/>
          </a:p>
          <a:p>
            <a:pPr indent="-401319" lvl="1" marL="914400" rtl="0" algn="l">
              <a:spcBef>
                <a:spcPts val="0"/>
              </a:spcBef>
              <a:spcAft>
                <a:spcPts val="0"/>
              </a:spcAft>
              <a:buSzPct val="100000"/>
              <a:buChar char="○"/>
            </a:pPr>
            <a:r>
              <a:rPr lang="es-419"/>
              <a:t>Procesador de visión Myriad X MA2485</a:t>
            </a:r>
            <a:endParaRPr/>
          </a:p>
          <a:p>
            <a:pPr indent="-401319" lvl="1" marL="914400" rtl="0" algn="l">
              <a:spcBef>
                <a:spcPts val="0"/>
              </a:spcBef>
              <a:spcAft>
                <a:spcPts val="0"/>
              </a:spcAft>
              <a:buSzPct val="100000"/>
              <a:buChar char="○"/>
            </a:pPr>
            <a:r>
              <a:rPr lang="es-419"/>
              <a:t>Interfase cámara 2x 2-lane MIPI</a:t>
            </a:r>
            <a:endParaRPr/>
          </a:p>
          <a:p>
            <a:pPr indent="-401319" lvl="1" marL="914400" rtl="0" algn="l">
              <a:spcBef>
                <a:spcPts val="0"/>
              </a:spcBef>
              <a:spcAft>
                <a:spcPts val="0"/>
              </a:spcAft>
              <a:buSzPct val="100000"/>
              <a:buChar char="○"/>
            </a:pPr>
            <a:r>
              <a:rPr lang="es-419"/>
              <a:t>Interfase cámara 1x 4-lane MIPI</a:t>
            </a:r>
            <a:endParaRPr/>
          </a:p>
          <a:p>
            <a:pPr indent="-401319" lvl="1" marL="914400" rtl="0" algn="l">
              <a:spcBef>
                <a:spcPts val="0"/>
              </a:spcBef>
              <a:spcAft>
                <a:spcPts val="0"/>
              </a:spcAft>
              <a:buSzPct val="100000"/>
              <a:buChar char="○"/>
            </a:pPr>
            <a:r>
              <a:rPr lang="es-419"/>
              <a:t>Interfase Quad SPI con dos 2 selectores dedicados</a:t>
            </a:r>
            <a:endParaRPr/>
          </a:p>
          <a:p>
            <a:pPr indent="-401319" lvl="1" marL="914400" rtl="0" algn="l">
              <a:spcBef>
                <a:spcPts val="0"/>
              </a:spcBef>
              <a:spcAft>
                <a:spcPts val="0"/>
              </a:spcAft>
              <a:buSzPct val="100000"/>
              <a:buChar char="○"/>
            </a:pPr>
            <a:r>
              <a:rPr lang="es-419"/>
              <a:t>Interfase I²C</a:t>
            </a:r>
            <a:endParaRPr/>
          </a:p>
          <a:p>
            <a:pPr indent="-401319" lvl="1" marL="914400" rtl="0" algn="l">
              <a:spcBef>
                <a:spcPts val="0"/>
              </a:spcBef>
              <a:spcAft>
                <a:spcPts val="0"/>
              </a:spcAft>
              <a:buSzPct val="100000"/>
              <a:buChar char="○"/>
            </a:pPr>
            <a:r>
              <a:rPr lang="es-419"/>
              <a:t>Interfase UART</a:t>
            </a:r>
            <a:endParaRPr/>
          </a:p>
          <a:p>
            <a:pPr indent="-401319" lvl="1" marL="914400" rtl="0" algn="l">
              <a:spcBef>
                <a:spcPts val="0"/>
              </a:spcBef>
              <a:spcAft>
                <a:spcPts val="0"/>
              </a:spcAft>
              <a:buSzPct val="100000"/>
              <a:buChar char="○"/>
            </a:pPr>
            <a:r>
              <a:rPr lang="es-419"/>
              <a:t>Interfase USB2 y USB3</a:t>
            </a:r>
            <a:endParaRPr/>
          </a:p>
          <a:p>
            <a:pPr indent="-401319" lvl="1" marL="914400" rtl="0" algn="l">
              <a:spcBef>
                <a:spcPts val="0"/>
              </a:spcBef>
              <a:spcAft>
                <a:spcPts val="0"/>
              </a:spcAft>
              <a:buSzPct val="100000"/>
              <a:buChar char="○"/>
            </a:pPr>
            <a:r>
              <a:rPr lang="es-419"/>
              <a:t>GPIO (1.8 V y 3.3 V)</a:t>
            </a:r>
            <a:endParaRPr/>
          </a:p>
          <a:p>
            <a:pPr indent="-401319" lvl="1" marL="914400" rtl="0" algn="l">
              <a:spcBef>
                <a:spcPts val="0"/>
              </a:spcBef>
              <a:spcAft>
                <a:spcPts val="0"/>
              </a:spcAft>
              <a:buSzPct val="100000"/>
              <a:buChar char="○"/>
            </a:pPr>
            <a:r>
              <a:rPr lang="es-419"/>
              <a:t>Almacenamiento: Flash NOR integrado opcional y / o EEPROM</a:t>
            </a:r>
            <a:endParaRPr/>
          </a:p>
          <a:p>
            <a:pPr indent="-401319" lvl="1" marL="914400" rtl="0" algn="l">
              <a:spcBef>
                <a:spcPts val="0"/>
              </a:spcBef>
              <a:spcAft>
                <a:spcPts val="0"/>
              </a:spcAft>
              <a:buSzPct val="100000"/>
              <a:buChar char="○"/>
            </a:pPr>
            <a:r>
              <a:rPr lang="es-419"/>
              <a:t>Capacidad de procesamiento: 4 TOPS (1.4 TOPS para AI)</a:t>
            </a:r>
            <a:endParaRPr/>
          </a:p>
          <a:p>
            <a:pPr indent="-401319" lvl="1" marL="914400" rtl="0" algn="l">
              <a:spcBef>
                <a:spcPts val="0"/>
              </a:spcBef>
              <a:spcAft>
                <a:spcPts val="0"/>
              </a:spcAft>
              <a:buSzPct val="100000"/>
              <a:buChar char="○"/>
            </a:pPr>
            <a:r>
              <a:rPr lang="es-419"/>
              <a:t>Potencia: entrada de alimentación única de 5 V o 3,3 V</a:t>
            </a:r>
            <a:endParaRPr/>
          </a:p>
          <a:p>
            <a:pPr indent="-401319" lvl="1" marL="914400" rtl="0" algn="l">
              <a:spcBef>
                <a:spcPts val="0"/>
              </a:spcBef>
              <a:spcAft>
                <a:spcPts val="0"/>
              </a:spcAft>
              <a:buSzPct val="100000"/>
              <a:buChar char="○"/>
            </a:pPr>
            <a:r>
              <a:rPr lang="es-419"/>
              <a:t>Dimensiones: 40 x 30 x 6 mm</a:t>
            </a:r>
            <a:endParaRPr/>
          </a:p>
        </p:txBody>
      </p:sp>
      <p:pic>
        <p:nvPicPr>
          <p:cNvPr id="222" name="Google Shape;222;p34"/>
          <p:cNvPicPr preferRelativeResize="0"/>
          <p:nvPr/>
        </p:nvPicPr>
        <p:blipFill>
          <a:blip r:embed="rId3">
            <a:alphaModFix/>
          </a:blip>
          <a:stretch>
            <a:fillRect/>
          </a:stretch>
        </p:blipFill>
        <p:spPr>
          <a:xfrm>
            <a:off x="12905075" y="2586313"/>
            <a:ext cx="6667500" cy="6667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28" name="Google Shape;228;p35"/>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Calibración</a:t>
            </a:r>
            <a:endParaRPr/>
          </a:p>
        </p:txBody>
      </p:sp>
      <p:pic>
        <p:nvPicPr>
          <p:cNvPr id="229" name="Google Shape;229;p35"/>
          <p:cNvPicPr preferRelativeResize="0"/>
          <p:nvPr/>
        </p:nvPicPr>
        <p:blipFill>
          <a:blip r:embed="rId3">
            <a:alphaModFix/>
          </a:blip>
          <a:stretch>
            <a:fillRect/>
          </a:stretch>
        </p:blipFill>
        <p:spPr>
          <a:xfrm>
            <a:off x="10018050" y="2362013"/>
            <a:ext cx="8214625" cy="599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6"/>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35" name="Google Shape;235;p36"/>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Configuración de la cámara</a:t>
            </a:r>
            <a:endParaRPr/>
          </a:p>
        </p:txBody>
      </p:sp>
      <p:pic>
        <p:nvPicPr>
          <p:cNvPr id="236" name="Google Shape;236;p36"/>
          <p:cNvPicPr preferRelativeResize="0"/>
          <p:nvPr/>
        </p:nvPicPr>
        <p:blipFill>
          <a:blip r:embed="rId3">
            <a:alphaModFix/>
          </a:blip>
          <a:stretch>
            <a:fillRect/>
          </a:stretch>
        </p:blipFill>
        <p:spPr>
          <a:xfrm>
            <a:off x="8584000" y="418275"/>
            <a:ext cx="12847252" cy="96103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7"/>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42" name="Google Shape;242;p37"/>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Configuración de la cámara</a:t>
            </a:r>
            <a:endParaRPr/>
          </a:p>
          <a:p>
            <a:pPr indent="0" lvl="0" marL="0" rtl="0" algn="l">
              <a:spcBef>
                <a:spcPts val="2700"/>
              </a:spcBef>
              <a:spcAft>
                <a:spcPts val="2700"/>
              </a:spcAft>
              <a:buNone/>
            </a:pPr>
            <a:r>
              <a:t/>
            </a:r>
            <a:endParaRPr/>
          </a:p>
        </p:txBody>
      </p:sp>
      <p:pic>
        <p:nvPicPr>
          <p:cNvPr id="243" name="Google Shape;243;p37"/>
          <p:cNvPicPr preferRelativeResize="0"/>
          <p:nvPr/>
        </p:nvPicPr>
        <p:blipFill>
          <a:blip r:embed="rId3">
            <a:alphaModFix/>
          </a:blip>
          <a:stretch>
            <a:fillRect/>
          </a:stretch>
        </p:blipFill>
        <p:spPr>
          <a:xfrm>
            <a:off x="8082500" y="286201"/>
            <a:ext cx="12770949" cy="98214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8"/>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49" name="Google Shape;249;p38"/>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Obtención de imágenes</a:t>
            </a:r>
            <a:endParaRPr/>
          </a:p>
        </p:txBody>
      </p:sp>
      <p:pic>
        <p:nvPicPr>
          <p:cNvPr id="250" name="Google Shape;250;p38"/>
          <p:cNvPicPr preferRelativeResize="0"/>
          <p:nvPr/>
        </p:nvPicPr>
        <p:blipFill>
          <a:blip r:embed="rId3">
            <a:alphaModFix/>
          </a:blip>
          <a:stretch>
            <a:fillRect/>
          </a:stretch>
        </p:blipFill>
        <p:spPr>
          <a:xfrm>
            <a:off x="8600630" y="13"/>
            <a:ext cx="11323837" cy="1071562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9"/>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56" name="Google Shape;256;p39"/>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Obtención de imágenes</a:t>
            </a:r>
            <a:endParaRPr/>
          </a:p>
        </p:txBody>
      </p:sp>
      <p:pic>
        <p:nvPicPr>
          <p:cNvPr id="257" name="Google Shape;257;p39"/>
          <p:cNvPicPr preferRelativeResize="0"/>
          <p:nvPr/>
        </p:nvPicPr>
        <p:blipFill>
          <a:blip r:embed="rId3">
            <a:alphaModFix/>
          </a:blip>
          <a:stretch>
            <a:fillRect/>
          </a:stretch>
        </p:blipFill>
        <p:spPr>
          <a:xfrm>
            <a:off x="7987400" y="1547825"/>
            <a:ext cx="12192000" cy="76200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0"/>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63" name="Google Shape;263;p40"/>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Obtención de imágenes</a:t>
            </a:r>
            <a:endParaRPr/>
          </a:p>
        </p:txBody>
      </p:sp>
      <p:pic>
        <p:nvPicPr>
          <p:cNvPr id="264" name="Google Shape;264;p40"/>
          <p:cNvPicPr preferRelativeResize="0"/>
          <p:nvPr/>
        </p:nvPicPr>
        <p:blipFill>
          <a:blip r:embed="rId3">
            <a:alphaModFix/>
          </a:blip>
          <a:stretch>
            <a:fillRect/>
          </a:stretch>
        </p:blipFill>
        <p:spPr>
          <a:xfrm>
            <a:off x="1193450" y="3493475"/>
            <a:ext cx="19507200" cy="60960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1"/>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70" name="Google Shape;270;p41"/>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Configuración de la cámara</a:t>
            </a:r>
            <a:endParaRPr/>
          </a:p>
        </p:txBody>
      </p:sp>
      <p:pic>
        <p:nvPicPr>
          <p:cNvPr id="271" name="Google Shape;271;p41"/>
          <p:cNvPicPr preferRelativeResize="0"/>
          <p:nvPr/>
        </p:nvPicPr>
        <p:blipFill>
          <a:blip r:embed="rId3">
            <a:alphaModFix/>
          </a:blip>
          <a:stretch>
            <a:fillRect/>
          </a:stretch>
        </p:blipFill>
        <p:spPr>
          <a:xfrm>
            <a:off x="7255825" y="1261286"/>
            <a:ext cx="13832924" cy="81930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Contexto </a:t>
            </a:r>
            <a:endParaRPr/>
          </a:p>
        </p:txBody>
      </p:sp>
      <p:sp>
        <p:nvSpPr>
          <p:cNvPr id="74" name="Google Shape;74;p15"/>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RPAS</a:t>
            </a:r>
            <a:endParaRPr/>
          </a:p>
        </p:txBody>
      </p:sp>
      <p:pic>
        <p:nvPicPr>
          <p:cNvPr id="75" name="Google Shape;75;p15"/>
          <p:cNvPicPr preferRelativeResize="0"/>
          <p:nvPr/>
        </p:nvPicPr>
        <p:blipFill>
          <a:blip r:embed="rId3">
            <a:alphaModFix/>
          </a:blip>
          <a:stretch>
            <a:fillRect/>
          </a:stretch>
        </p:blipFill>
        <p:spPr>
          <a:xfrm>
            <a:off x="6607450" y="785150"/>
            <a:ext cx="7613400" cy="4413899"/>
          </a:xfrm>
          <a:prstGeom prst="rect">
            <a:avLst/>
          </a:prstGeom>
          <a:noFill/>
          <a:ln>
            <a:noFill/>
          </a:ln>
        </p:spPr>
      </p:pic>
      <p:pic>
        <p:nvPicPr>
          <p:cNvPr id="76" name="Google Shape;76;p15"/>
          <p:cNvPicPr preferRelativeResize="0"/>
          <p:nvPr/>
        </p:nvPicPr>
        <p:blipFill>
          <a:blip r:embed="rId4">
            <a:alphaModFix/>
          </a:blip>
          <a:stretch>
            <a:fillRect/>
          </a:stretch>
        </p:blipFill>
        <p:spPr>
          <a:xfrm>
            <a:off x="512775" y="6111900"/>
            <a:ext cx="4130676" cy="4092250"/>
          </a:xfrm>
          <a:prstGeom prst="rect">
            <a:avLst/>
          </a:prstGeom>
          <a:noFill/>
          <a:ln>
            <a:noFill/>
          </a:ln>
        </p:spPr>
      </p:pic>
      <p:pic>
        <p:nvPicPr>
          <p:cNvPr id="77" name="Google Shape;77;p15"/>
          <p:cNvPicPr preferRelativeResize="0"/>
          <p:nvPr/>
        </p:nvPicPr>
        <p:blipFill>
          <a:blip r:embed="rId5">
            <a:alphaModFix/>
          </a:blip>
          <a:stretch>
            <a:fillRect/>
          </a:stretch>
        </p:blipFill>
        <p:spPr>
          <a:xfrm>
            <a:off x="158750" y="3591725"/>
            <a:ext cx="9302775" cy="5367700"/>
          </a:xfrm>
          <a:prstGeom prst="rect">
            <a:avLst/>
          </a:prstGeom>
          <a:noFill/>
          <a:ln>
            <a:noFill/>
          </a:ln>
        </p:spPr>
      </p:pic>
      <p:pic>
        <p:nvPicPr>
          <p:cNvPr id="78" name="Google Shape;78;p15"/>
          <p:cNvPicPr preferRelativeResize="0"/>
          <p:nvPr/>
        </p:nvPicPr>
        <p:blipFill>
          <a:blip r:embed="rId6">
            <a:alphaModFix/>
          </a:blip>
          <a:stretch>
            <a:fillRect/>
          </a:stretch>
        </p:blipFill>
        <p:spPr>
          <a:xfrm>
            <a:off x="14220847" y="-1098500"/>
            <a:ext cx="7210400" cy="7210400"/>
          </a:xfrm>
          <a:prstGeom prst="rect">
            <a:avLst/>
          </a:prstGeom>
          <a:noFill/>
          <a:ln>
            <a:noFill/>
          </a:ln>
        </p:spPr>
      </p:pic>
      <p:pic>
        <p:nvPicPr>
          <p:cNvPr id="79" name="Google Shape;79;p15"/>
          <p:cNvPicPr preferRelativeResize="0"/>
          <p:nvPr/>
        </p:nvPicPr>
        <p:blipFill>
          <a:blip r:embed="rId7">
            <a:alphaModFix/>
          </a:blip>
          <a:stretch>
            <a:fillRect/>
          </a:stretch>
        </p:blipFill>
        <p:spPr>
          <a:xfrm>
            <a:off x="12658713" y="4637088"/>
            <a:ext cx="8772525" cy="5848350"/>
          </a:xfrm>
          <a:prstGeom prst="rect">
            <a:avLst/>
          </a:prstGeom>
          <a:noFill/>
          <a:ln>
            <a:noFill/>
          </a:ln>
        </p:spPr>
      </p:pic>
      <p:pic>
        <p:nvPicPr>
          <p:cNvPr id="80" name="Google Shape;80;p15"/>
          <p:cNvPicPr preferRelativeResize="0"/>
          <p:nvPr/>
        </p:nvPicPr>
        <p:blipFill>
          <a:blip r:embed="rId8">
            <a:alphaModFix/>
          </a:blip>
          <a:stretch>
            <a:fillRect/>
          </a:stretch>
        </p:blipFill>
        <p:spPr>
          <a:xfrm>
            <a:off x="8629525" y="7501425"/>
            <a:ext cx="2586950" cy="270272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2"/>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77" name="Google Shape;277;p42"/>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Obtención de imágenes</a:t>
            </a:r>
            <a:endParaRPr/>
          </a:p>
        </p:txBody>
      </p:sp>
      <p:pic>
        <p:nvPicPr>
          <p:cNvPr id="278" name="Google Shape;278;p42"/>
          <p:cNvPicPr preferRelativeResize="0"/>
          <p:nvPr/>
        </p:nvPicPr>
        <p:blipFill>
          <a:blip r:embed="rId3">
            <a:alphaModFix/>
          </a:blip>
          <a:stretch>
            <a:fillRect/>
          </a:stretch>
        </p:blipFill>
        <p:spPr>
          <a:xfrm>
            <a:off x="7799056" y="-129375"/>
            <a:ext cx="12901586" cy="10715624"/>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3"/>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84" name="Google Shape;284;p43"/>
          <p:cNvSpPr txBox="1"/>
          <p:nvPr>
            <p:ph idx="1" type="body"/>
          </p:nvPr>
        </p:nvSpPr>
        <p:spPr>
          <a:xfrm>
            <a:off x="730550" y="2401001"/>
            <a:ext cx="19970100" cy="79728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Obtención de imágenes</a:t>
            </a:r>
            <a:endParaRPr/>
          </a:p>
        </p:txBody>
      </p:sp>
      <p:pic>
        <p:nvPicPr>
          <p:cNvPr id="285" name="Google Shape;285;p43"/>
          <p:cNvPicPr preferRelativeResize="0"/>
          <p:nvPr/>
        </p:nvPicPr>
        <p:blipFill>
          <a:blip r:embed="rId3">
            <a:alphaModFix/>
          </a:blip>
          <a:stretch>
            <a:fillRect/>
          </a:stretch>
        </p:blipFill>
        <p:spPr>
          <a:xfrm>
            <a:off x="10341850" y="1013375"/>
            <a:ext cx="8331026" cy="83310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Avances</a:t>
            </a:r>
            <a:endParaRPr/>
          </a:p>
        </p:txBody>
      </p:sp>
      <p:sp>
        <p:nvSpPr>
          <p:cNvPr id="291" name="Google Shape;291;p44"/>
          <p:cNvSpPr txBox="1"/>
          <p:nvPr>
            <p:ph idx="1" type="body"/>
          </p:nvPr>
        </p:nvSpPr>
        <p:spPr>
          <a:xfrm>
            <a:off x="730550" y="2401001"/>
            <a:ext cx="19970100" cy="10836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Filtros</a:t>
            </a:r>
            <a:endParaRPr/>
          </a:p>
        </p:txBody>
      </p:sp>
      <p:pic>
        <p:nvPicPr>
          <p:cNvPr id="292" name="Google Shape;292;p44"/>
          <p:cNvPicPr preferRelativeResize="0"/>
          <p:nvPr/>
        </p:nvPicPr>
        <p:blipFill>
          <a:blip r:embed="rId3">
            <a:alphaModFix/>
          </a:blip>
          <a:stretch>
            <a:fillRect/>
          </a:stretch>
        </p:blipFill>
        <p:spPr>
          <a:xfrm>
            <a:off x="4180938" y="3484600"/>
            <a:ext cx="6126851" cy="6126851"/>
          </a:xfrm>
          <a:prstGeom prst="rect">
            <a:avLst/>
          </a:prstGeom>
          <a:noFill/>
          <a:ln>
            <a:noFill/>
          </a:ln>
        </p:spPr>
      </p:pic>
      <p:pic>
        <p:nvPicPr>
          <p:cNvPr id="293" name="Google Shape;293;p44"/>
          <p:cNvPicPr preferRelativeResize="0"/>
          <p:nvPr/>
        </p:nvPicPr>
        <p:blipFill>
          <a:blip r:embed="rId4">
            <a:alphaModFix/>
          </a:blip>
          <a:stretch>
            <a:fillRect/>
          </a:stretch>
        </p:blipFill>
        <p:spPr>
          <a:xfrm>
            <a:off x="11123463" y="3484600"/>
            <a:ext cx="6126851" cy="612685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5"/>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Referencias</a:t>
            </a:r>
            <a:endParaRPr/>
          </a:p>
        </p:txBody>
      </p:sp>
      <p:sp>
        <p:nvSpPr>
          <p:cNvPr id="299" name="Google Shape;299;p45"/>
          <p:cNvSpPr txBox="1"/>
          <p:nvPr>
            <p:ph idx="1" type="body"/>
          </p:nvPr>
        </p:nvSpPr>
        <p:spPr>
          <a:xfrm>
            <a:off x="730554" y="2401000"/>
            <a:ext cx="19970100" cy="7117500"/>
          </a:xfrm>
          <a:prstGeom prst="rect">
            <a:avLst/>
          </a:prstGeom>
        </p:spPr>
        <p:txBody>
          <a:bodyPr anchorCtr="0" anchor="t" bIns="206350" lIns="206350" spcFirstLastPara="1" rIns="206350" wrap="square" tIns="206350">
            <a:normAutofit/>
          </a:bodyPr>
          <a:lstStyle/>
          <a:p>
            <a:pPr indent="-361950" lvl="0" marL="457200" rtl="0" algn="l">
              <a:spcBef>
                <a:spcPts val="0"/>
              </a:spcBef>
              <a:spcAft>
                <a:spcPts val="0"/>
              </a:spcAft>
              <a:buSzPts val="2100"/>
              <a:buAutoNum type="arabicPeriod"/>
            </a:pPr>
            <a:r>
              <a:rPr lang="es-419" sz="2100"/>
              <a:t>SENSE UAV. url: </a:t>
            </a:r>
            <a:r>
              <a:rPr lang="es-419" sz="2100" u="sng">
                <a:solidFill>
                  <a:schemeClr val="hlink"/>
                </a:solidFill>
                <a:hlinkClick r:id="rId3"/>
              </a:rPr>
              <a:t>https://www.gradiant.org/en/portfolio/sense-uav/?gclid=Cj0KCQjw27mhBhC9ARIsAIFsETGc3fQCXLOUJfnTyq53zK4KdJxBM1-CrqCpyqq960yOsQw1ekGQmxkaAtL9EALw_wcB</a:t>
            </a:r>
            <a:r>
              <a:rPr lang="es-419" sz="2100"/>
              <a:t>.</a:t>
            </a:r>
            <a:endParaRPr sz="2100"/>
          </a:p>
          <a:p>
            <a:pPr indent="-361950" lvl="0" marL="457200" rtl="0" algn="l">
              <a:spcBef>
                <a:spcPts val="0"/>
              </a:spcBef>
              <a:spcAft>
                <a:spcPts val="0"/>
              </a:spcAft>
              <a:buSzPts val="2100"/>
              <a:buAutoNum type="arabicPeriod"/>
            </a:pPr>
            <a:r>
              <a:rPr lang="es-419" sz="2100"/>
              <a:t>Real-Time Human Detection and Gesture Recognition for On-Board UAV Rescue. url: </a:t>
            </a:r>
            <a:r>
              <a:rPr lang="es-419" sz="2100" u="sng">
                <a:solidFill>
                  <a:schemeClr val="hlink"/>
                </a:solidFill>
                <a:hlinkClick r:id="rId4"/>
              </a:rPr>
              <a:t>https://www.mdpi.com/1424-8220/21/6/2180</a:t>
            </a:r>
            <a:r>
              <a:rPr lang="es-419" sz="2100"/>
              <a:t>. </a:t>
            </a:r>
            <a:endParaRPr sz="2100"/>
          </a:p>
          <a:p>
            <a:pPr indent="-361950" lvl="0" marL="457200" rtl="0" algn="l">
              <a:spcBef>
                <a:spcPts val="0"/>
              </a:spcBef>
              <a:spcAft>
                <a:spcPts val="0"/>
              </a:spcAft>
              <a:buSzPts val="2100"/>
              <a:buAutoNum type="arabicPeriod"/>
            </a:pPr>
            <a:r>
              <a:rPr lang="es-419" sz="2100"/>
              <a:t>Person Detection in Drone Imagery. url: </a:t>
            </a:r>
            <a:r>
              <a:rPr lang="es-419" sz="2100" u="sng">
                <a:solidFill>
                  <a:schemeClr val="hlink"/>
                </a:solidFill>
                <a:hlinkClick r:id="rId5"/>
              </a:rPr>
              <a:t>https://www.researchgate.net/publication/346687347_Person_Detection_in_Drone_Imagery</a:t>
            </a:r>
            <a:r>
              <a:rPr lang="es-419" sz="2100"/>
              <a:t>. </a:t>
            </a:r>
            <a:endParaRPr sz="2100"/>
          </a:p>
          <a:p>
            <a:pPr indent="-361950" lvl="0" marL="457200" rtl="0" algn="l">
              <a:spcBef>
                <a:spcPts val="0"/>
              </a:spcBef>
              <a:spcAft>
                <a:spcPts val="0"/>
              </a:spcAft>
              <a:buSzPts val="2100"/>
              <a:buAutoNum type="arabicPeriod"/>
            </a:pPr>
            <a:r>
              <a:rPr lang="es-419" sz="2100"/>
              <a:t>Human Detection and Motion Analysis from a Quadrotor UAV. url: </a:t>
            </a:r>
            <a:r>
              <a:rPr lang="es-419" sz="2100" u="sng">
                <a:solidFill>
                  <a:schemeClr val="hlink"/>
                </a:solidFill>
                <a:hlinkClick r:id="rId6"/>
              </a:rPr>
              <a:t>https://iopscience.iop.org/article/10.1088/1757-899X/405/1/012003/pdf</a:t>
            </a:r>
            <a:r>
              <a:rPr lang="es-419" sz="2100"/>
              <a:t>. </a:t>
            </a:r>
            <a:endParaRPr sz="2100"/>
          </a:p>
          <a:p>
            <a:pPr indent="-361950" lvl="0" marL="457200" rtl="0" algn="l">
              <a:spcBef>
                <a:spcPts val="0"/>
              </a:spcBef>
              <a:spcAft>
                <a:spcPts val="0"/>
              </a:spcAft>
              <a:buSzPts val="2100"/>
              <a:buAutoNum type="arabicPeriod"/>
            </a:pPr>
            <a:r>
              <a:rPr lang="es-419" sz="2100"/>
              <a:t>People-Detector. url: </a:t>
            </a:r>
            <a:r>
              <a:rPr lang="es-419" sz="2100" u="sng">
                <a:solidFill>
                  <a:schemeClr val="hlink"/>
                </a:solidFill>
                <a:hlinkClick r:id="rId7"/>
              </a:rPr>
              <a:t>https://www.google.com/url?q=https://github.com/humandecoded/People-Detector&amp;sa=D&amp;source=docs&amp;ust=1681306036074855&amp;usg=AOvVaw1Ms52GlngVBTWEHlxXzZCT</a:t>
            </a:r>
            <a:r>
              <a:rPr lang="es-419" sz="2100"/>
              <a:t>. </a:t>
            </a:r>
            <a:endParaRPr sz="2100"/>
          </a:p>
          <a:p>
            <a:pPr indent="-361950" lvl="0" marL="457200" rtl="0" algn="l">
              <a:spcBef>
                <a:spcPts val="0"/>
              </a:spcBef>
              <a:spcAft>
                <a:spcPts val="0"/>
              </a:spcAft>
              <a:buSzPts val="2100"/>
              <a:buAutoNum type="arabicPeriod"/>
            </a:pPr>
            <a:r>
              <a:rPr lang="es-419" sz="2100"/>
              <a:t>Pedestrian Detection using OpenCV Python | Human Detection | Python | OpenCV. url: </a:t>
            </a:r>
            <a:r>
              <a:rPr lang="es-419" sz="2100" u="sng">
                <a:solidFill>
                  <a:schemeClr val="hlink"/>
                </a:solidFill>
                <a:hlinkClick r:id="rId8"/>
              </a:rPr>
              <a:t>https://www.youtube.com/watch?v=jTwNerGmc1s&amp;ab_channel=FalconInfomatic</a:t>
            </a:r>
            <a:r>
              <a:rPr lang="es-419" sz="2100"/>
              <a:t> </a:t>
            </a:r>
            <a:endParaRPr sz="2100"/>
          </a:p>
          <a:p>
            <a:pPr indent="-361950" lvl="0" marL="457200" rtl="0" algn="l">
              <a:spcBef>
                <a:spcPts val="0"/>
              </a:spcBef>
              <a:spcAft>
                <a:spcPts val="0"/>
              </a:spcAft>
              <a:buSzPts val="2100"/>
              <a:buAutoNum type="arabicPeriod"/>
            </a:pPr>
            <a:r>
              <a:rPr lang="es-419" sz="2100"/>
              <a:t>Introduction to MediaPipe. url: </a:t>
            </a:r>
            <a:r>
              <a:rPr lang="es-419" sz="2100" u="sng">
                <a:solidFill>
                  <a:schemeClr val="hlink"/>
                </a:solidFill>
                <a:hlinkClick r:id="rId9"/>
              </a:rPr>
              <a:t>https://learnopencv.com/introduction-to-mediapipe/</a:t>
            </a:r>
            <a:r>
              <a:rPr lang="es-419" sz="2100"/>
              <a:t>. </a:t>
            </a:r>
            <a:endParaRPr sz="2100"/>
          </a:p>
          <a:p>
            <a:pPr indent="-361950" lvl="0" marL="457200" rtl="0" algn="l">
              <a:spcBef>
                <a:spcPts val="0"/>
              </a:spcBef>
              <a:spcAft>
                <a:spcPts val="0"/>
              </a:spcAft>
              <a:buSzPts val="2100"/>
              <a:buAutoNum type="arabicPeriod"/>
            </a:pPr>
            <a:r>
              <a:rPr lang="es-419" sz="2100"/>
              <a:t>Luxonis OAK-D-IoT-40 cámara estero visión artificial. url: </a:t>
            </a:r>
            <a:r>
              <a:rPr lang="es-419" sz="2100" u="sng">
                <a:solidFill>
                  <a:schemeClr val="hlink"/>
                </a:solidFill>
                <a:hlinkClick r:id="rId10"/>
              </a:rPr>
              <a:t>https://dynamoelectronics.com/tienda/luxonis-oak-d-iot-40/</a:t>
            </a:r>
            <a:r>
              <a:rPr lang="es-419" sz="2100"/>
              <a:t> </a:t>
            </a:r>
            <a:endParaRPr sz="2100"/>
          </a:p>
          <a:p>
            <a:pPr indent="-361950" lvl="0" marL="457200" rtl="0" algn="l">
              <a:spcBef>
                <a:spcPts val="0"/>
              </a:spcBef>
              <a:spcAft>
                <a:spcPts val="0"/>
              </a:spcAft>
              <a:buSzPts val="2100"/>
              <a:buAutoNum type="arabicPeriod"/>
            </a:pPr>
            <a:r>
              <a:rPr lang="es-419" sz="2100"/>
              <a:t>Introduction to OAK-D and DepthAI. url: https://learnopencv.com/introduction-to-opencv-ai-kit-and-depthai/.</a:t>
            </a:r>
            <a:endParaRPr sz="2100"/>
          </a:p>
          <a:p>
            <a:pPr indent="0" lvl="0" marL="457200" rtl="0" algn="l">
              <a:spcBef>
                <a:spcPts val="2700"/>
              </a:spcBef>
              <a:spcAft>
                <a:spcPts val="2700"/>
              </a:spcAft>
              <a:buNone/>
            </a:pPr>
            <a:r>
              <a:t/>
            </a:r>
            <a:endParaRPr sz="2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6"/>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Contexto </a:t>
            </a:r>
            <a:endParaRPr/>
          </a:p>
        </p:txBody>
      </p:sp>
      <p:sp>
        <p:nvSpPr>
          <p:cNvPr id="86" name="Google Shape;86;p16"/>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RPAS</a:t>
            </a:r>
            <a:endParaRPr/>
          </a:p>
          <a:p>
            <a:pPr indent="-488950" lvl="0" marL="457200" rtl="0" algn="l">
              <a:spcBef>
                <a:spcPts val="0"/>
              </a:spcBef>
              <a:spcAft>
                <a:spcPts val="0"/>
              </a:spcAft>
              <a:buSzPts val="4100"/>
              <a:buChar char="●"/>
            </a:pPr>
            <a:r>
              <a:rPr lang="es-419"/>
              <a:t>UAV</a:t>
            </a:r>
            <a:endParaRPr/>
          </a:p>
        </p:txBody>
      </p:sp>
      <p:pic>
        <p:nvPicPr>
          <p:cNvPr id="87" name="Google Shape;87;p16"/>
          <p:cNvPicPr preferRelativeResize="0"/>
          <p:nvPr/>
        </p:nvPicPr>
        <p:blipFill>
          <a:blip r:embed="rId3">
            <a:alphaModFix/>
          </a:blip>
          <a:stretch>
            <a:fillRect/>
          </a:stretch>
        </p:blipFill>
        <p:spPr>
          <a:xfrm>
            <a:off x="12518663" y="680850"/>
            <a:ext cx="8181975" cy="3495675"/>
          </a:xfrm>
          <a:prstGeom prst="rect">
            <a:avLst/>
          </a:prstGeom>
          <a:noFill/>
          <a:ln>
            <a:noFill/>
          </a:ln>
        </p:spPr>
      </p:pic>
      <p:pic>
        <p:nvPicPr>
          <p:cNvPr id="88" name="Google Shape;88;p16"/>
          <p:cNvPicPr preferRelativeResize="0"/>
          <p:nvPr/>
        </p:nvPicPr>
        <p:blipFill>
          <a:blip r:embed="rId4">
            <a:alphaModFix/>
          </a:blip>
          <a:stretch>
            <a:fillRect/>
          </a:stretch>
        </p:blipFill>
        <p:spPr>
          <a:xfrm>
            <a:off x="6680847" y="927118"/>
            <a:ext cx="5178777" cy="3495674"/>
          </a:xfrm>
          <a:prstGeom prst="rect">
            <a:avLst/>
          </a:prstGeom>
          <a:noFill/>
          <a:ln>
            <a:noFill/>
          </a:ln>
        </p:spPr>
      </p:pic>
      <p:pic>
        <p:nvPicPr>
          <p:cNvPr id="89" name="Google Shape;89;p16"/>
          <p:cNvPicPr preferRelativeResize="0"/>
          <p:nvPr/>
        </p:nvPicPr>
        <p:blipFill>
          <a:blip r:embed="rId5">
            <a:alphaModFix/>
          </a:blip>
          <a:stretch>
            <a:fillRect/>
          </a:stretch>
        </p:blipFill>
        <p:spPr>
          <a:xfrm>
            <a:off x="162675" y="4588913"/>
            <a:ext cx="5715000" cy="5715000"/>
          </a:xfrm>
          <a:prstGeom prst="rect">
            <a:avLst/>
          </a:prstGeom>
          <a:noFill/>
          <a:ln>
            <a:noFill/>
          </a:ln>
        </p:spPr>
      </p:pic>
      <p:pic>
        <p:nvPicPr>
          <p:cNvPr id="90" name="Google Shape;90;p16"/>
          <p:cNvPicPr preferRelativeResize="0"/>
          <p:nvPr/>
        </p:nvPicPr>
        <p:blipFill>
          <a:blip r:embed="rId6">
            <a:alphaModFix/>
          </a:blip>
          <a:stretch>
            <a:fillRect/>
          </a:stretch>
        </p:blipFill>
        <p:spPr>
          <a:xfrm>
            <a:off x="6580975" y="4588925"/>
            <a:ext cx="14291011" cy="5715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Problemática</a:t>
            </a:r>
            <a:r>
              <a:rPr lang="es-419"/>
              <a:t> </a:t>
            </a:r>
            <a:endParaRPr/>
          </a:p>
        </p:txBody>
      </p:sp>
      <p:sp>
        <p:nvSpPr>
          <p:cNvPr id="96" name="Google Shape;96;p17"/>
          <p:cNvSpPr txBox="1"/>
          <p:nvPr>
            <p:ph idx="1" type="body"/>
          </p:nvPr>
        </p:nvSpPr>
        <p:spPr>
          <a:xfrm>
            <a:off x="730550" y="2401000"/>
            <a:ext cx="11877300" cy="4970700"/>
          </a:xfrm>
          <a:prstGeom prst="rect">
            <a:avLst/>
          </a:prstGeom>
        </p:spPr>
        <p:txBody>
          <a:bodyPr anchorCtr="0" anchor="t" bIns="206350" lIns="206350" spcFirstLastPara="1" rIns="206350" wrap="square" tIns="206350">
            <a:normAutofit lnSpcReduction="10000"/>
          </a:bodyPr>
          <a:lstStyle/>
          <a:p>
            <a:pPr indent="-488950" lvl="0" marL="457200" rtl="0" algn="l">
              <a:spcBef>
                <a:spcPts val="0"/>
              </a:spcBef>
              <a:spcAft>
                <a:spcPts val="0"/>
              </a:spcAft>
              <a:buSzPts val="4100"/>
              <a:buChar char="●"/>
            </a:pPr>
            <a:r>
              <a:rPr lang="es-419"/>
              <a:t>Aplicación enfocada al </a:t>
            </a:r>
            <a:r>
              <a:rPr lang="es-419"/>
              <a:t>ámbito</a:t>
            </a:r>
            <a:r>
              <a:rPr lang="es-419"/>
              <a:t> militar.</a:t>
            </a:r>
            <a:endParaRPr/>
          </a:p>
          <a:p>
            <a:pPr indent="-488950" lvl="0" marL="457200" rtl="0" algn="l">
              <a:spcBef>
                <a:spcPts val="0"/>
              </a:spcBef>
              <a:spcAft>
                <a:spcPts val="0"/>
              </a:spcAft>
              <a:buSzPts val="4100"/>
              <a:buChar char="●"/>
            </a:pPr>
            <a:r>
              <a:rPr lang="es-419"/>
              <a:t>Alto costo de procesamiento.</a:t>
            </a:r>
            <a:endParaRPr/>
          </a:p>
          <a:p>
            <a:pPr indent="-431800" lvl="1" marL="914400" rtl="0" algn="l">
              <a:spcBef>
                <a:spcPts val="0"/>
              </a:spcBef>
              <a:spcAft>
                <a:spcPts val="0"/>
              </a:spcAft>
              <a:buSzPts val="3200"/>
              <a:buChar char="○"/>
            </a:pPr>
            <a:r>
              <a:rPr lang="es-419"/>
              <a:t>Peso</a:t>
            </a:r>
            <a:endParaRPr/>
          </a:p>
          <a:p>
            <a:pPr indent="-431800" lvl="1" marL="914400" rtl="0" algn="l">
              <a:spcBef>
                <a:spcPts val="0"/>
              </a:spcBef>
              <a:spcAft>
                <a:spcPts val="0"/>
              </a:spcAft>
              <a:buSzPts val="3200"/>
              <a:buChar char="○"/>
            </a:pPr>
            <a:r>
              <a:rPr lang="es-419"/>
              <a:t>Monetario</a:t>
            </a:r>
            <a:endParaRPr/>
          </a:p>
          <a:p>
            <a:pPr indent="-488950" lvl="0" marL="457200" rtl="0" algn="l">
              <a:spcBef>
                <a:spcPts val="0"/>
              </a:spcBef>
              <a:spcAft>
                <a:spcPts val="0"/>
              </a:spcAft>
              <a:buSzPts val="4100"/>
              <a:buChar char="●"/>
            </a:pPr>
            <a:r>
              <a:rPr lang="es-419"/>
              <a:t>Distancia de GS (Ground Station)</a:t>
            </a:r>
            <a:endParaRPr/>
          </a:p>
          <a:p>
            <a:pPr indent="-488950" lvl="0" marL="457200" rtl="0" algn="l">
              <a:spcBef>
                <a:spcPts val="0"/>
              </a:spcBef>
              <a:spcAft>
                <a:spcPts val="0"/>
              </a:spcAft>
              <a:buSzPts val="4100"/>
              <a:buChar char="●"/>
            </a:pPr>
            <a:r>
              <a:rPr lang="es-419"/>
              <a:t>Dependencia de piloto capacitado y altamente calificado para cumplir una </a:t>
            </a:r>
            <a:r>
              <a:rPr lang="es-419"/>
              <a:t>misión</a:t>
            </a:r>
            <a:r>
              <a:rPr lang="es-419"/>
              <a:t> </a:t>
            </a:r>
            <a:endParaRPr/>
          </a:p>
        </p:txBody>
      </p:sp>
      <p:pic>
        <p:nvPicPr>
          <p:cNvPr id="97" name="Google Shape;97;p17"/>
          <p:cNvPicPr preferRelativeResize="0"/>
          <p:nvPr/>
        </p:nvPicPr>
        <p:blipFill>
          <a:blip r:embed="rId3">
            <a:alphaModFix/>
          </a:blip>
          <a:stretch>
            <a:fillRect/>
          </a:stretch>
        </p:blipFill>
        <p:spPr>
          <a:xfrm>
            <a:off x="349549" y="7350904"/>
            <a:ext cx="2853400" cy="2853400"/>
          </a:xfrm>
          <a:prstGeom prst="rect">
            <a:avLst/>
          </a:prstGeom>
          <a:noFill/>
          <a:ln>
            <a:noFill/>
          </a:ln>
        </p:spPr>
      </p:pic>
      <p:pic>
        <p:nvPicPr>
          <p:cNvPr id="98" name="Google Shape;98;p17"/>
          <p:cNvPicPr preferRelativeResize="0"/>
          <p:nvPr/>
        </p:nvPicPr>
        <p:blipFill>
          <a:blip r:embed="rId4">
            <a:alphaModFix/>
          </a:blip>
          <a:stretch>
            <a:fillRect/>
          </a:stretch>
        </p:blipFill>
        <p:spPr>
          <a:xfrm>
            <a:off x="10855600" y="1232997"/>
            <a:ext cx="6235776" cy="3511525"/>
          </a:xfrm>
          <a:prstGeom prst="rect">
            <a:avLst/>
          </a:prstGeom>
          <a:noFill/>
          <a:ln>
            <a:noFill/>
          </a:ln>
        </p:spPr>
      </p:pic>
      <p:pic>
        <p:nvPicPr>
          <p:cNvPr id="99" name="Google Shape;99;p17"/>
          <p:cNvPicPr preferRelativeResize="0"/>
          <p:nvPr/>
        </p:nvPicPr>
        <p:blipFill>
          <a:blip r:embed="rId5">
            <a:alphaModFix/>
          </a:blip>
          <a:stretch>
            <a:fillRect/>
          </a:stretch>
        </p:blipFill>
        <p:spPr>
          <a:xfrm>
            <a:off x="14375751" y="5539403"/>
            <a:ext cx="6505900" cy="4409550"/>
          </a:xfrm>
          <a:prstGeom prst="rect">
            <a:avLst/>
          </a:prstGeom>
          <a:noFill/>
          <a:ln>
            <a:noFill/>
          </a:ln>
        </p:spPr>
      </p:pic>
      <p:pic>
        <p:nvPicPr>
          <p:cNvPr id="100" name="Google Shape;100;p17"/>
          <p:cNvPicPr preferRelativeResize="0"/>
          <p:nvPr/>
        </p:nvPicPr>
        <p:blipFill>
          <a:blip r:embed="rId6">
            <a:alphaModFix/>
          </a:blip>
          <a:stretch>
            <a:fillRect/>
          </a:stretch>
        </p:blipFill>
        <p:spPr>
          <a:xfrm>
            <a:off x="5835525" y="7272650"/>
            <a:ext cx="6772275" cy="2857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8"/>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Etapas de Solución</a:t>
            </a:r>
            <a:r>
              <a:rPr lang="es-419"/>
              <a:t> </a:t>
            </a:r>
            <a:endParaRPr/>
          </a:p>
        </p:txBody>
      </p:sp>
      <p:sp>
        <p:nvSpPr>
          <p:cNvPr id="106" name="Google Shape;106;p18"/>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Autonomía en la toma de decisiones para cumplir una misión</a:t>
            </a:r>
            <a:endParaRPr/>
          </a:p>
          <a:p>
            <a:pPr indent="-431800" lvl="1" marL="914400" rtl="0" algn="l">
              <a:spcBef>
                <a:spcPts val="0"/>
              </a:spcBef>
              <a:spcAft>
                <a:spcPts val="0"/>
              </a:spcAft>
              <a:buClr>
                <a:srgbClr val="38761D"/>
              </a:buClr>
              <a:buSzPts val="3200"/>
              <a:buChar char="○"/>
            </a:pPr>
            <a:r>
              <a:rPr lang="es-419">
                <a:solidFill>
                  <a:srgbClr val="38761D"/>
                </a:solidFill>
              </a:rPr>
              <a:t>Detección de personas a través de técnicas de Inteligencia Artificial</a:t>
            </a:r>
            <a:endParaRPr>
              <a:solidFill>
                <a:srgbClr val="38761D"/>
              </a:solidFill>
            </a:endParaRPr>
          </a:p>
          <a:p>
            <a:pPr indent="-431800" lvl="1" marL="914400" rtl="0" algn="l">
              <a:spcBef>
                <a:spcPts val="0"/>
              </a:spcBef>
              <a:spcAft>
                <a:spcPts val="0"/>
              </a:spcAft>
              <a:buClr>
                <a:srgbClr val="38761D"/>
              </a:buClr>
              <a:buSzPts val="3200"/>
              <a:buChar char="○"/>
            </a:pPr>
            <a:r>
              <a:rPr lang="es-419">
                <a:solidFill>
                  <a:srgbClr val="38761D"/>
                </a:solidFill>
              </a:rPr>
              <a:t>Identificación de la distancia del objetivo más cercano a través de un dispositivo de medición</a:t>
            </a:r>
            <a:endParaRPr>
              <a:solidFill>
                <a:srgbClr val="38761D"/>
              </a:solidFill>
            </a:endParaRPr>
          </a:p>
          <a:p>
            <a:pPr indent="-431800" lvl="1" marL="914400" rtl="0" algn="l">
              <a:spcBef>
                <a:spcPts val="0"/>
              </a:spcBef>
              <a:spcAft>
                <a:spcPts val="0"/>
              </a:spcAft>
              <a:buClr>
                <a:srgbClr val="FF9900"/>
              </a:buClr>
              <a:buSzPts val="3200"/>
              <a:buChar char="○"/>
            </a:pPr>
            <a:r>
              <a:rPr lang="es-419">
                <a:solidFill>
                  <a:srgbClr val="FF9900"/>
                </a:solidFill>
              </a:rPr>
              <a:t>Implementación en un dispositivo electrónico (Rasberry PI + Navio 2) para el procesamiento de imagen y toma de decisiones de manera remota.</a:t>
            </a:r>
            <a:endParaRPr>
              <a:solidFill>
                <a:srgbClr val="FF9900"/>
              </a:solidFill>
            </a:endParaRPr>
          </a:p>
          <a:p>
            <a:pPr indent="-431800" lvl="1" marL="914400" rtl="0" algn="l">
              <a:spcBef>
                <a:spcPts val="0"/>
              </a:spcBef>
              <a:spcAft>
                <a:spcPts val="0"/>
              </a:spcAft>
              <a:buClr>
                <a:srgbClr val="FF9900"/>
              </a:buClr>
              <a:buSzPts val="3200"/>
              <a:buChar char="○"/>
            </a:pPr>
            <a:r>
              <a:rPr lang="es-419">
                <a:solidFill>
                  <a:srgbClr val="FF9900"/>
                </a:solidFill>
              </a:rPr>
              <a:t>Montaje </a:t>
            </a:r>
            <a:r>
              <a:rPr lang="es-419">
                <a:solidFill>
                  <a:srgbClr val="FF9900"/>
                </a:solidFill>
              </a:rPr>
              <a:t>del</a:t>
            </a:r>
            <a:r>
              <a:rPr lang="es-419">
                <a:solidFill>
                  <a:srgbClr val="FF9900"/>
                </a:solidFill>
              </a:rPr>
              <a:t> dispositivo en un chasis de Drone adecuado a las características de carga.</a:t>
            </a:r>
            <a:endParaRPr>
              <a:solidFill>
                <a:srgbClr val="FF9900"/>
              </a:solidFill>
            </a:endParaRPr>
          </a:p>
        </p:txBody>
      </p:sp>
      <p:pic>
        <p:nvPicPr>
          <p:cNvPr id="107" name="Google Shape;107;p18"/>
          <p:cNvPicPr preferRelativeResize="0"/>
          <p:nvPr/>
        </p:nvPicPr>
        <p:blipFill rotWithShape="1">
          <a:blip r:embed="rId3">
            <a:alphaModFix/>
          </a:blip>
          <a:srcRect b="0" l="19452" r="0" t="0"/>
          <a:stretch/>
        </p:blipFill>
        <p:spPr>
          <a:xfrm>
            <a:off x="730549" y="6629700"/>
            <a:ext cx="3625877" cy="2888801"/>
          </a:xfrm>
          <a:prstGeom prst="rect">
            <a:avLst/>
          </a:prstGeom>
          <a:noFill/>
          <a:ln cap="flat" cmpd="sng" w="228600">
            <a:solidFill>
              <a:srgbClr val="6AA84F"/>
            </a:solidFill>
            <a:prstDash val="solid"/>
            <a:round/>
            <a:headEnd len="sm" w="sm" type="none"/>
            <a:tailEnd len="sm" w="sm" type="none"/>
          </a:ln>
        </p:spPr>
      </p:pic>
      <p:pic>
        <p:nvPicPr>
          <p:cNvPr id="108" name="Google Shape;108;p18"/>
          <p:cNvPicPr preferRelativeResize="0"/>
          <p:nvPr/>
        </p:nvPicPr>
        <p:blipFill>
          <a:blip r:embed="rId4">
            <a:alphaModFix/>
          </a:blip>
          <a:stretch>
            <a:fillRect/>
          </a:stretch>
        </p:blipFill>
        <p:spPr>
          <a:xfrm>
            <a:off x="5492075" y="6629700"/>
            <a:ext cx="3841755" cy="2888800"/>
          </a:xfrm>
          <a:prstGeom prst="rect">
            <a:avLst/>
          </a:prstGeom>
          <a:noFill/>
          <a:ln cap="flat" cmpd="sng" w="228600">
            <a:solidFill>
              <a:srgbClr val="6AA84F"/>
            </a:solidFill>
            <a:prstDash val="solid"/>
            <a:round/>
            <a:headEnd len="sm" w="sm" type="none"/>
            <a:tailEnd len="sm" w="sm" type="none"/>
          </a:ln>
        </p:spPr>
      </p:pic>
      <p:sp>
        <p:nvSpPr>
          <p:cNvPr id="109" name="Google Shape;109;p18"/>
          <p:cNvSpPr txBox="1"/>
          <p:nvPr/>
        </p:nvSpPr>
        <p:spPr>
          <a:xfrm>
            <a:off x="7371575" y="8801550"/>
            <a:ext cx="12450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300">
                <a:solidFill>
                  <a:srgbClr val="00FF00"/>
                </a:solidFill>
                <a:latin typeface="Proxima Nova"/>
                <a:ea typeface="Proxima Nova"/>
                <a:cs typeface="Proxima Nova"/>
                <a:sym typeface="Proxima Nova"/>
              </a:rPr>
              <a:t>1.5 m</a:t>
            </a:r>
            <a:endParaRPr sz="2300">
              <a:solidFill>
                <a:srgbClr val="00FF00"/>
              </a:solidFill>
              <a:latin typeface="Proxima Nova"/>
              <a:ea typeface="Proxima Nova"/>
              <a:cs typeface="Proxima Nova"/>
              <a:sym typeface="Proxima Nova"/>
            </a:endParaRPr>
          </a:p>
        </p:txBody>
      </p:sp>
      <p:pic>
        <p:nvPicPr>
          <p:cNvPr id="110" name="Google Shape;110;p18"/>
          <p:cNvPicPr preferRelativeResize="0"/>
          <p:nvPr/>
        </p:nvPicPr>
        <p:blipFill>
          <a:blip r:embed="rId5">
            <a:alphaModFix/>
          </a:blip>
          <a:stretch>
            <a:fillRect/>
          </a:stretch>
        </p:blipFill>
        <p:spPr>
          <a:xfrm>
            <a:off x="10453251" y="6629700"/>
            <a:ext cx="5286213" cy="2888800"/>
          </a:xfrm>
          <a:prstGeom prst="rect">
            <a:avLst/>
          </a:prstGeom>
          <a:noFill/>
          <a:ln cap="flat" cmpd="sng" w="228600">
            <a:solidFill>
              <a:srgbClr val="E69138"/>
            </a:solidFill>
            <a:prstDash val="solid"/>
            <a:round/>
            <a:headEnd len="sm" w="sm" type="none"/>
            <a:tailEnd len="sm" w="sm" type="none"/>
          </a:ln>
        </p:spPr>
      </p:pic>
      <p:pic>
        <p:nvPicPr>
          <p:cNvPr id="111" name="Google Shape;111;p18"/>
          <p:cNvPicPr preferRelativeResize="0"/>
          <p:nvPr/>
        </p:nvPicPr>
        <p:blipFill>
          <a:blip r:embed="rId6">
            <a:alphaModFix/>
          </a:blip>
          <a:stretch>
            <a:fillRect/>
          </a:stretch>
        </p:blipFill>
        <p:spPr>
          <a:xfrm>
            <a:off x="16858900" y="6629700"/>
            <a:ext cx="3841750" cy="2877610"/>
          </a:xfrm>
          <a:prstGeom prst="rect">
            <a:avLst/>
          </a:prstGeom>
          <a:noFill/>
          <a:ln cap="flat" cmpd="sng" w="228600">
            <a:solidFill>
              <a:srgbClr val="E69138"/>
            </a:solidFill>
            <a:prstDash val="solid"/>
            <a:round/>
            <a:headEnd len="sm" w="sm" type="none"/>
            <a:tailEnd len="sm" w="sm" type="none"/>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9"/>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Soluciones existentes</a:t>
            </a:r>
            <a:endParaRPr/>
          </a:p>
        </p:txBody>
      </p:sp>
      <p:sp>
        <p:nvSpPr>
          <p:cNvPr id="117" name="Google Shape;117;p19"/>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Servicio de desarrollo por parte de empresas. (Sense UAV)[1]</a:t>
            </a:r>
            <a:endParaRPr/>
          </a:p>
          <a:p>
            <a:pPr indent="0" lvl="0" marL="457200" rtl="0" algn="l">
              <a:spcBef>
                <a:spcPts val="2700"/>
              </a:spcBef>
              <a:spcAft>
                <a:spcPts val="2700"/>
              </a:spcAft>
              <a:buNone/>
            </a:pPr>
            <a:r>
              <a:t/>
            </a:r>
            <a:endParaRPr/>
          </a:p>
        </p:txBody>
      </p:sp>
      <p:pic>
        <p:nvPicPr>
          <p:cNvPr id="118" name="Google Shape;118;p19"/>
          <p:cNvPicPr preferRelativeResize="0"/>
          <p:nvPr/>
        </p:nvPicPr>
        <p:blipFill>
          <a:blip r:embed="rId3">
            <a:alphaModFix/>
          </a:blip>
          <a:stretch>
            <a:fillRect/>
          </a:stretch>
        </p:blipFill>
        <p:spPr>
          <a:xfrm>
            <a:off x="13083325" y="3335223"/>
            <a:ext cx="7617325" cy="3294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Soluciones existentes</a:t>
            </a:r>
            <a:endParaRPr/>
          </a:p>
        </p:txBody>
      </p:sp>
      <p:sp>
        <p:nvSpPr>
          <p:cNvPr id="124" name="Google Shape;124;p20"/>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Servicio de desarrollo por parte de empresas. (Sense UAV)[1]</a:t>
            </a:r>
            <a:endParaRPr/>
          </a:p>
          <a:p>
            <a:pPr indent="-488950" lvl="0" marL="457200" rtl="0" algn="l">
              <a:spcBef>
                <a:spcPts val="0"/>
              </a:spcBef>
              <a:spcAft>
                <a:spcPts val="0"/>
              </a:spcAft>
              <a:buSzPts val="4100"/>
              <a:buChar char="●"/>
            </a:pPr>
            <a:r>
              <a:rPr lang="es-419"/>
              <a:t>Para operaciones de rescate Liu C. y Szirányi T. (2021)[2]</a:t>
            </a:r>
            <a:endParaRPr/>
          </a:p>
        </p:txBody>
      </p:sp>
      <p:pic>
        <p:nvPicPr>
          <p:cNvPr id="125" name="Google Shape;125;p20"/>
          <p:cNvPicPr preferRelativeResize="0"/>
          <p:nvPr/>
        </p:nvPicPr>
        <p:blipFill>
          <a:blip r:embed="rId3">
            <a:alphaModFix/>
          </a:blip>
          <a:stretch>
            <a:fillRect/>
          </a:stretch>
        </p:blipFill>
        <p:spPr>
          <a:xfrm>
            <a:off x="6607300" y="4572050"/>
            <a:ext cx="9405125" cy="5625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1"/>
          <p:cNvSpPr txBox="1"/>
          <p:nvPr>
            <p:ph type="title"/>
          </p:nvPr>
        </p:nvSpPr>
        <p:spPr>
          <a:xfrm>
            <a:off x="730547" y="927135"/>
            <a:ext cx="19970100" cy="1193100"/>
          </a:xfrm>
          <a:prstGeom prst="rect">
            <a:avLst/>
          </a:prstGeom>
        </p:spPr>
        <p:txBody>
          <a:bodyPr anchorCtr="0" anchor="t" bIns="206350" lIns="206350" spcFirstLastPara="1" rIns="206350" wrap="square" tIns="206350">
            <a:normAutofit fontScale="90000"/>
          </a:bodyPr>
          <a:lstStyle/>
          <a:p>
            <a:pPr indent="0" lvl="0" marL="0" rtl="0" algn="l">
              <a:spcBef>
                <a:spcPts val="0"/>
              </a:spcBef>
              <a:spcAft>
                <a:spcPts val="0"/>
              </a:spcAft>
              <a:buNone/>
            </a:pPr>
            <a:r>
              <a:rPr lang="es-419"/>
              <a:t>Soluciones existentes</a:t>
            </a:r>
            <a:endParaRPr/>
          </a:p>
        </p:txBody>
      </p:sp>
      <p:sp>
        <p:nvSpPr>
          <p:cNvPr id="131" name="Google Shape;131;p21"/>
          <p:cNvSpPr txBox="1"/>
          <p:nvPr>
            <p:ph idx="1" type="body"/>
          </p:nvPr>
        </p:nvSpPr>
        <p:spPr>
          <a:xfrm>
            <a:off x="730547" y="2400990"/>
            <a:ext cx="19970100" cy="7117500"/>
          </a:xfrm>
          <a:prstGeom prst="rect">
            <a:avLst/>
          </a:prstGeom>
        </p:spPr>
        <p:txBody>
          <a:bodyPr anchorCtr="0" anchor="t" bIns="206350" lIns="206350" spcFirstLastPara="1" rIns="206350" wrap="square" tIns="206350">
            <a:normAutofit/>
          </a:bodyPr>
          <a:lstStyle/>
          <a:p>
            <a:pPr indent="-488950" lvl="0" marL="457200" rtl="0" algn="l">
              <a:spcBef>
                <a:spcPts val="0"/>
              </a:spcBef>
              <a:spcAft>
                <a:spcPts val="0"/>
              </a:spcAft>
              <a:buSzPts val="4100"/>
              <a:buChar char="●"/>
            </a:pPr>
            <a:r>
              <a:rPr lang="es-419"/>
              <a:t>Servicio de desarrollo por parte de empresas. (Sense UAV)[1]</a:t>
            </a:r>
            <a:endParaRPr/>
          </a:p>
          <a:p>
            <a:pPr indent="-488950" lvl="0" marL="457200" rtl="0" algn="l">
              <a:spcBef>
                <a:spcPts val="0"/>
              </a:spcBef>
              <a:spcAft>
                <a:spcPts val="0"/>
              </a:spcAft>
              <a:buSzPts val="4100"/>
              <a:buChar char="●"/>
            </a:pPr>
            <a:r>
              <a:rPr lang="es-419"/>
              <a:t>Para operaciones de rescate Liu C. y Szirányi T. (2021)[2]</a:t>
            </a:r>
            <a:endParaRPr/>
          </a:p>
          <a:p>
            <a:pPr indent="-488950" lvl="0" marL="457200" rtl="0" algn="l">
              <a:spcBef>
                <a:spcPts val="0"/>
              </a:spcBef>
              <a:spcAft>
                <a:spcPts val="0"/>
              </a:spcAft>
              <a:buSzPts val="4100"/>
              <a:buChar char="●"/>
            </a:pPr>
            <a:r>
              <a:rPr lang="es-419"/>
              <a:t>Sambolek S. e Ivasic-Kos M, la detección como fin mismo de el Drone [3]</a:t>
            </a:r>
            <a:endParaRPr/>
          </a:p>
        </p:txBody>
      </p:sp>
      <p:pic>
        <p:nvPicPr>
          <p:cNvPr id="132" name="Google Shape;132;p21"/>
          <p:cNvPicPr preferRelativeResize="0"/>
          <p:nvPr/>
        </p:nvPicPr>
        <p:blipFill>
          <a:blip r:embed="rId3">
            <a:alphaModFix/>
          </a:blip>
          <a:stretch>
            <a:fillRect/>
          </a:stretch>
        </p:blipFill>
        <p:spPr>
          <a:xfrm>
            <a:off x="8217700" y="5579963"/>
            <a:ext cx="5581650" cy="3314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